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2" r:id="rId2"/>
    <p:sldId id="260" r:id="rId3"/>
    <p:sldId id="26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1" r:id="rId12"/>
    <p:sldId id="272" r:id="rId13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4052" autoAdjust="0"/>
  </p:normalViewPr>
  <p:slideViewPr>
    <p:cSldViewPr snapToGrid="0">
      <p:cViewPr varScale="1">
        <p:scale>
          <a:sx n="100" d="100"/>
          <a:sy n="100" d="100"/>
        </p:scale>
        <p:origin x="7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00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75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7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63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10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24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20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7628D6-C0E0-6B38-5FC0-977FF2B24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927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41248" y="1063770"/>
            <a:ext cx="8314944" cy="9417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Khởi động bài học “Ghép từ” rồi hoàn thành các bài tập của hai chủ đề “Con vật”, “Cơ thể”.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52453D-30B1-6CA8-D464-BBB5D3FEA2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23" t="36625" r="49785" b="18003"/>
          <a:stretch/>
        </p:blipFill>
        <p:spPr>
          <a:xfrm>
            <a:off x="327876" y="2587101"/>
            <a:ext cx="5349424" cy="3396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305B90-4D52-FF8C-C526-2E2CBD53A3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93" t="35257" r="6613" b="19371"/>
          <a:stretch/>
        </p:blipFill>
        <p:spPr>
          <a:xfrm>
            <a:off x="6195002" y="2587101"/>
            <a:ext cx="5669122" cy="339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873" y="1708459"/>
            <a:ext cx="10106253" cy="379436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4D347EF-4862-3E23-4C56-6D70CB123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809" y="267856"/>
            <a:ext cx="5101792" cy="834743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7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7624" y="511209"/>
            <a:ext cx="7632063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2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157" y="3206695"/>
            <a:ext cx="1155168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7: VUI HỌC TIẾNG ANH CÙNG MÁY TÍNH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27722" y="366129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khởi động được bài học “Xây dựng từ” trong phần mềm CuuLongedu; 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vận dụng các thao tác với chuột và kiến thức môn</a:t>
            </a:r>
          </a:p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Anh để hoàn thành các bài tập.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8304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559" y="917466"/>
            <a:ext cx="6363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“Nhìn hình đoán chữ”</a:t>
            </a:r>
            <a:endParaRPr lang="en-US" sz="36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5" b="100000" l="5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48" y="1306006"/>
            <a:ext cx="3348476" cy="30658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7148" y="5406695"/>
            <a:ext cx="10037162" cy="1200329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vi-VN" sz="36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ạn đoán xem hôm nay chúng ta sẽ được học nội dung gì trong phần mềm </a:t>
            </a:r>
            <a:r>
              <a:rPr lang="vi-VN" sz="3600"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CuuLongedu?</a:t>
            </a:r>
            <a:endParaRPr lang="en-US" sz="36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44095" y="391015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</a:p>
        </p:txBody>
      </p:sp>
      <p:sp>
        <p:nvSpPr>
          <p:cNvPr id="8" name="Rectangle 7"/>
          <p:cNvSpPr/>
          <p:nvPr/>
        </p:nvSpPr>
        <p:spPr>
          <a:xfrm>
            <a:off x="5688594" y="3910158"/>
            <a:ext cx="474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9" name="Rectangle 8"/>
          <p:cNvSpPr/>
          <p:nvPr/>
        </p:nvSpPr>
        <p:spPr>
          <a:xfrm>
            <a:off x="4408292" y="3910158"/>
            <a:ext cx="532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48443" y="3910158"/>
            <a:ext cx="532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71039" y="391015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234313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 animBg="1"/>
      <p:bldP spid="2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56077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460" y="1091637"/>
            <a:ext cx="8142225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 thiệu thao tác: Sau khi khởi động phần mềm</a:t>
            </a:r>
            <a:r>
              <a:rPr lang="vi-VN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em thực hiện tiếp các</a:t>
            </a: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1, 2 như hình</a:t>
            </a: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579991" y="2346197"/>
            <a:ext cx="4877380" cy="419974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5779407" y="2346196"/>
            <a:ext cx="5324022" cy="4199745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 rot="1507327">
            <a:off x="1523999" y="5050972"/>
            <a:ext cx="595086" cy="3483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507327">
            <a:off x="7286172" y="4766955"/>
            <a:ext cx="595086" cy="3483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2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73662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767" y="810173"/>
            <a:ext cx="6755486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Cửa sổ “Xây dựng từ” xuất hiện như hình sau: </a:t>
            </a:r>
            <a:endParaRPr lang="en-US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0825F-F640-3F5E-844E-7BDE235C5C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324"/>
          <a:stretch/>
        </p:blipFill>
        <p:spPr>
          <a:xfrm>
            <a:off x="1731426" y="1458027"/>
            <a:ext cx="8729148" cy="50449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98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8573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408" y="917466"/>
            <a:ext cx="7535508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 cửa sổ “Xây dựng từ” có các chủ đề với nội dung sau: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7399" y="2142417"/>
            <a:ext cx="7105311" cy="34945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7076" y="5911935"/>
            <a:ext cx="9074332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 hiện thao tác mẫu 1 đến 2 lần cho</a:t>
            </a:r>
            <a:r>
              <a:rPr lang="en-US" sz="320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học sinh</a:t>
            </a:r>
            <a:r>
              <a:rPr lang="vi-VN" sz="320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xem</a:t>
            </a:r>
            <a:r>
              <a:rPr lang="en-US" sz="320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23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97015" y="27964"/>
            <a:ext cx="5539154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76592" y="941291"/>
            <a:ext cx="5379999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làm bài tập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598" y="1834932"/>
            <a:ext cx="11131886" cy="453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4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41408" cy="91746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6448" y="917466"/>
            <a:ext cx="8692896" cy="9417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Khởi động bài học “Xây dựng từ” rồi hoàn thành các bài tập của hai chủ đề “Người”, “Hoa quả và Rau củ”.</a:t>
            </a:r>
            <a:endParaRPr lang="en-US" sz="200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EE36F6-BA79-1A8B-CF5C-14C8E1942B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13" t="30889" r="49487" b="19778"/>
          <a:stretch/>
        </p:blipFill>
        <p:spPr>
          <a:xfrm>
            <a:off x="536447" y="2547831"/>
            <a:ext cx="5485955" cy="3740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22227-1406-8059-CBE7-8D17D9A54E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35" t="30889" r="7765" b="19778"/>
          <a:stretch/>
        </p:blipFill>
        <p:spPr>
          <a:xfrm>
            <a:off x="6400576" y="2569876"/>
            <a:ext cx="5261057" cy="358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307</Words>
  <Application>Microsoft Office PowerPoint</Application>
  <PresentationFormat>Widescreen</PresentationFormat>
  <Paragraphs>41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210</cp:revision>
  <dcterms:created xsi:type="dcterms:W3CDTF">2017-05-10T09:07:55Z</dcterms:created>
  <dcterms:modified xsi:type="dcterms:W3CDTF">2024-04-15T10:19:55Z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