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84" r:id="rId2"/>
    <p:sldId id="260" r:id="rId3"/>
    <p:sldId id="262" r:id="rId4"/>
    <p:sldId id="263" r:id="rId5"/>
    <p:sldId id="264" r:id="rId6"/>
    <p:sldId id="273" r:id="rId7"/>
    <p:sldId id="275" r:id="rId8"/>
    <p:sldId id="279" r:id="rId9"/>
    <p:sldId id="280" r:id="rId10"/>
    <p:sldId id="267" r:id="rId11"/>
    <p:sldId id="281" r:id="rId12"/>
    <p:sldId id="282" r:id="rId13"/>
    <p:sldId id="283" r:id="rId14"/>
    <p:sldId id="271" r:id="rId15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92"/>
    <a:srgbClr val="239071"/>
    <a:srgbClr val="57C0D5"/>
    <a:srgbClr val="FCA821"/>
    <a:srgbClr val="FFFFFF"/>
    <a:srgbClr val="D1E7E5"/>
    <a:srgbClr val="F2F2F2"/>
    <a:srgbClr val="F9FCFB"/>
    <a:srgbClr val="DC5389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378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6718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844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187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5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969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739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638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57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1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84F9C7-C649-5048-263D-4BF83F5A4F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549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934308" y="-123092"/>
            <a:ext cx="582050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7680" y="917466"/>
            <a:ext cx="8183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b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ài tập Luyện tập/Sách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LQTH2</a:t>
            </a:r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/ trang  62.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35930" y="2209146"/>
            <a:ext cx="63921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Nối các nút lệnh với chức năng của nó</a:t>
            </a:r>
            <a:r>
              <a:rPr lang="en-US" sz="2800" b="1" i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87893" y="2946828"/>
            <a:ext cx="6861747" cy="3347174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2749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997109" y="-81256"/>
            <a:ext cx="5802923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160" y="836210"/>
            <a:ext cx="7772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 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hoàn thành b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ài tập Luyện tập/Sách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LQTH2</a:t>
            </a:r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/ trang  62.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22811" y="2072885"/>
            <a:ext cx="106544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Mở đoạn ghi âm đã lưu trong của hoạt động khởi động bằng ứng dụng Windows Media Player theo hướng dẫn sau:</a:t>
            </a:r>
            <a:endParaRPr lang="en-US" sz="2800" b="1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77189" y="3429000"/>
            <a:ext cx="10148250" cy="58477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2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1: Khởi động ứng dụng Windows Media Player.</a:t>
            </a:r>
            <a:endParaRPr lang="en-US" sz="3200" b="1" i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77189" y="4581562"/>
            <a:ext cx="10148250" cy="58477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2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2: Nháy đúp chuột vào một bài hát trong mục Music.</a:t>
            </a:r>
            <a:endParaRPr lang="en-US" sz="3200" b="1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47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4" grpId="0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934309" y="-173304"/>
            <a:ext cx="5715000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6100" y="917466"/>
            <a:ext cx="97218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Hãy dùng ứng dụng Windows Media Player để mở một bài hát trong máy tính theo hướng dẫn sau: </a:t>
            </a:r>
            <a:endParaRPr lang="en-US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9499" y="2194352"/>
            <a:ext cx="8464549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1: Khởi động ứng dụng Windows Media Player.</a:t>
            </a:r>
            <a:endParaRPr lang="en-US" sz="2800" b="1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79500" y="3223588"/>
            <a:ext cx="8464550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8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2: Nhấn giữ phím Ctrl và phím O để mở cửa sổ chọn bài hát có trong máy tính.</a:t>
            </a:r>
            <a:endParaRPr lang="en-US" sz="2800" b="1" i="1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9500" y="4683711"/>
            <a:ext cx="846455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8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3: Nhấn nút Open để mở bài hát đã</a:t>
            </a:r>
            <a:r>
              <a:rPr lang="en-US" sz="28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chọn.</a:t>
            </a:r>
            <a:endParaRPr lang="en-US" sz="2800" b="1" i="1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24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5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406770" y="163902"/>
            <a:ext cx="544326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889" y="2210353"/>
            <a:ext cx="10035544" cy="2768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2632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52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947" y="511209"/>
            <a:ext cx="12283618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5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 DỤNG TRONG CÔNG NGHỆ WINDOWS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5949" y="3206695"/>
            <a:ext cx="10440102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18: WINDOWS MEDIA PLAYER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845307" y="389810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2934133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khởi động ứng dụng Windows Media Player</a:t>
            </a:r>
            <a:endParaRPr lang="en-US" sz="360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nghe nhạc, xem phim bằng ứng dụng Windows Media Player.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18164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5129" y="1099106"/>
            <a:ext cx="5346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 chơi</a:t>
            </a: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“Ca sĩ nhí”:</a:t>
            </a:r>
            <a:endParaRPr lang="en-US" sz="40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2289" y="1847849"/>
            <a:ext cx="101198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</a:t>
            </a:r>
            <a:r>
              <a:rPr lang="en-US" sz="2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sz="2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vi-VN" sz="2800" b="1" i="1" spc="-1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cả lớp </a:t>
            </a:r>
            <a:r>
              <a:rPr lang="vi-VN" sz="2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trải nghiệm ghi âm một đoạn </a:t>
            </a:r>
            <a:r>
              <a:rPr lang="vi-VN" sz="32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âm</a:t>
            </a:r>
            <a:r>
              <a:rPr lang="vi-VN" sz="2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thanh hoặc một bài hát</a:t>
            </a:r>
            <a:r>
              <a:rPr lang="en-US" sz="2800" b="1" i="1" spc="-1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12289" y="2933189"/>
            <a:ext cx="101198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vi-VN" sz="2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au khi ta ghi được đoạn âm thanh thì làm sao để mở lên nghe lại?</a:t>
            </a:r>
            <a:endParaRPr lang="en-US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2289" y="4097430"/>
            <a:ext cx="10119833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vi-VN" sz="3600" b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Vậy hôm nay cả lớp chúng ta cùng trải nghiệm </a:t>
            </a:r>
            <a:r>
              <a:rPr lang="vi-VN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thao tác mở một bản ghi âm, bản nhạc nhé</a:t>
            </a:r>
            <a:r>
              <a:rPr lang="vi-VN" sz="3600" b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4" grpId="0"/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40677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71332" y="1633837"/>
            <a:ext cx="104493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Giới thiệu ứng dụng Windows Media Player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3" name="Rectangle 2"/>
          <p:cNvSpPr/>
          <p:nvPr/>
        </p:nvSpPr>
        <p:spPr>
          <a:xfrm>
            <a:off x="1060235" y="3429000"/>
            <a:ext cx="10396728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vi-VN" sz="3600" b="1" spc="-10" dirty="0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 viên </a:t>
            </a:r>
            <a:r>
              <a:rPr lang="en-US" sz="3600" b="1" spc="-10" dirty="0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vi-VN" sz="3600" b="1" spc="-10" dirty="0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iới thiệu Windows Media Player là phần mềm được sử dụng để nghe nhạc, xem phim,</a:t>
            </a:r>
            <a:endParaRPr lang="en-US" sz="3600" b="1" spc="-10" dirty="0">
              <a:solidFill>
                <a:schemeClr val="dk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7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2412" y="917466"/>
            <a:ext cx="105631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Khởi động ứng dụng Windows Media Player</a:t>
            </a: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3" name="Rectangle 2"/>
          <p:cNvSpPr/>
          <p:nvPr/>
        </p:nvSpPr>
        <p:spPr>
          <a:xfrm>
            <a:off x="615696" y="1687178"/>
            <a:ext cx="9031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 lớp quan sát </a:t>
            </a:r>
            <a:r>
              <a:rPr lang="en-US" sz="28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 viên thực hiện</a:t>
            </a:r>
            <a:r>
              <a:rPr lang="vi-VN" sz="28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thao tác mẫu khởi động ứng dụng Windows Media Player. Gồm các bước sau:</a:t>
            </a:r>
            <a:endParaRPr lang="en-US" sz="2800" b="1" i="1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5014" y="3775120"/>
            <a:ext cx="4183666" cy="28806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92365" y="2821014"/>
            <a:ext cx="5553115" cy="954107"/>
            <a:chOff x="192365" y="2821014"/>
            <a:chExt cx="5553115" cy="954107"/>
          </a:xfrm>
        </p:grpSpPr>
        <p:sp>
          <p:nvSpPr>
            <p:cNvPr id="4" name="Rectangle 3"/>
            <p:cNvSpPr/>
            <p:nvPr/>
          </p:nvSpPr>
          <p:spPr>
            <a:xfrm>
              <a:off x="192365" y="2821014"/>
              <a:ext cx="555311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vi-VN" sz="2800" b="1" i="1">
                  <a:solidFill>
                    <a:srgbClr val="0070C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Bước 1: Nháy chuột chọn </a:t>
              </a:r>
              <a:r>
                <a:rPr lang="en-US" sz="2800" b="1" i="1">
                  <a:solidFill>
                    <a:srgbClr val="0070C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 </a:t>
              </a:r>
              <a:r>
                <a:rPr lang="vi-VN" sz="2800" b="1" i="1">
                  <a:solidFill>
                    <a:srgbClr val="0070C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ở góc trái màn hình</a:t>
              </a:r>
              <a:r>
                <a:rPr lang="en-US" sz="2800" b="1" i="1">
                  <a:solidFill>
                    <a:srgbClr val="0070C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7" name="Picture 6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4229576" y="2913108"/>
              <a:ext cx="331280" cy="369570"/>
            </a:xfrm>
            <a:prstGeom prst="rect">
              <a:avLst/>
            </a:prstGeom>
          </p:spPr>
        </p:pic>
      </p:grpSp>
      <p:sp>
        <p:nvSpPr>
          <p:cNvPr id="8" name="Rectangle 7"/>
          <p:cNvSpPr/>
          <p:nvPr/>
        </p:nvSpPr>
        <p:spPr>
          <a:xfrm>
            <a:off x="6383409" y="2821014"/>
            <a:ext cx="56339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2: Nháy chuột chọn All Programs.</a:t>
            </a:r>
            <a:endParaRPr lang="en-US" sz="2800" b="1" i="1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76729" y="3893021"/>
            <a:ext cx="4542151" cy="276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68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2042" y="917466"/>
            <a:ext cx="59004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3: Nháy chuột chọn Accessories.</a:t>
            </a:r>
            <a:endParaRPr lang="en-US" sz="2800" b="1" i="1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1126490" y="1558486"/>
            <a:ext cx="3006598" cy="181869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1818" y="3377183"/>
            <a:ext cx="8700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4: Nháy chuột chọn Windows Media Player </a:t>
            </a:r>
            <a:r>
              <a:rPr lang="en-US" sz="2800" b="1" i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8" name="Picture 7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89272" y="4136979"/>
            <a:ext cx="2843816" cy="235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22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6032" y="770174"/>
            <a:ext cx="9771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Giáo viên </a:t>
            </a: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ết t</a:t>
            </a: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húc</a:t>
            </a:r>
            <a:r>
              <a:rPr lang="vi-VN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thao tác ứng dụng Windows Media Player được khởi động: </a:t>
            </a:r>
            <a:endParaRPr lang="en-US" sz="40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1436179" y="2093613"/>
            <a:ext cx="8591741" cy="432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6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8733" y="962904"/>
            <a:ext cx="9735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3. Giới thiệu cửa sổ Windows Media Player</a:t>
            </a:r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3" name="Rectangle 2"/>
          <p:cNvSpPr/>
          <p:nvPr/>
        </p:nvSpPr>
        <p:spPr>
          <a:xfrm>
            <a:off x="792479" y="1533684"/>
            <a:ext cx="88285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 viên</a:t>
            </a:r>
            <a:r>
              <a:rPr lang="en-US" sz="28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</a:t>
            </a:r>
            <a:r>
              <a:rPr lang="vi-VN" sz="28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au khi khởi động ứng dụng Windows Media Player,</a:t>
            </a:r>
            <a:r>
              <a:rPr lang="en-US" sz="2800" b="1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giáo viên giới thiệu cửa sổ cho học sinh: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3454" y="2717355"/>
            <a:ext cx="7462425" cy="382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4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1060</TotalTime>
  <Words>521</Words>
  <Application>Microsoft Office PowerPoint</Application>
  <PresentationFormat>Widescreen</PresentationFormat>
  <Paragraphs>56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luyện tập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198</cp:revision>
  <dcterms:created xsi:type="dcterms:W3CDTF">2017-05-10T09:07:55Z</dcterms:created>
  <dcterms:modified xsi:type="dcterms:W3CDTF">2024-04-15T10:29:18Z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