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5" r:id="rId2"/>
    <p:sldId id="260" r:id="rId3"/>
    <p:sldId id="262" r:id="rId4"/>
    <p:sldId id="263" r:id="rId5"/>
    <p:sldId id="264" r:id="rId6"/>
    <p:sldId id="265" r:id="rId7"/>
    <p:sldId id="266" r:id="rId8"/>
    <p:sldId id="273" r:id="rId9"/>
    <p:sldId id="267" r:id="rId10"/>
    <p:sldId id="269" r:id="rId11"/>
    <p:sldId id="270" r:id="rId12"/>
    <p:sldId id="274" r:id="rId13"/>
    <p:sldId id="271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2"/>
    <a:srgbClr val="239071"/>
    <a:srgbClr val="57C0D5"/>
    <a:srgbClr val="FCA821"/>
    <a:srgbClr val="FFFFFF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25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84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0187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41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359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15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4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8.wdp"/><Relationship Id="rId5" Type="http://schemas.openxmlformats.org/officeDocument/2006/relationships/image" Target="../media/image12.png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CB0894-1F5C-37CC-1679-C26DC9CA5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71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866294" y="0"/>
            <a:ext cx="5767754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100" y="1193482"/>
            <a:ext cx="10515600" cy="530256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401050" y="4705350"/>
            <a:ext cx="1543050" cy="15621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100052" y="2743200"/>
            <a:ext cx="1386348" cy="174031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05781" y="4755740"/>
            <a:ext cx="1386348" cy="174031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479401" y="2743200"/>
            <a:ext cx="1386348" cy="174031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38754" y="-159489"/>
            <a:ext cx="5746433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0014" y="917466"/>
            <a:ext cx="9214729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hãy khởi động phần mềm Wordpad bằng cách khác theo hướng dẫn sau:</a:t>
            </a:r>
            <a:endParaRPr lang="en-US" sz="4000" b="1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014" y="2559883"/>
            <a:ext cx="5746433" cy="380281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6892" y="2559883"/>
            <a:ext cx="5226958" cy="380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72664" y="71370"/>
            <a:ext cx="5609492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99" y="1401458"/>
            <a:ext cx="10027642" cy="3893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700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5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1025" y="511209"/>
            <a:ext cx="910526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4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 NGHIỆM CÙNG WORDPAD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4345" y="3206695"/>
            <a:ext cx="1044330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10: GIỚI THIỆU PHẦ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MỀM WODPAD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302506" y="449821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71268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khởi động và thoát khỏi phần mềm WordPad; Biết được các thành phần cơ bản trên cửa sổ phần mềm</a:t>
            </a:r>
            <a:r>
              <a:rPr lang="en-US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WordPad.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8189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8150" y="1323997"/>
            <a:ext cx="9559290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5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Mỗi ngày học tập, muốn viết bài các bạn sẽ viết vào đâu?</a:t>
            </a:r>
            <a:endParaRPr lang="en-US" sz="35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8150" y="2752596"/>
            <a:ext cx="9827514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5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Vậy chúng ta có thể sử dụng máy tính để viết bài hay</a:t>
            </a:r>
            <a:r>
              <a:rPr lang="en-US" sz="35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5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không?</a:t>
            </a:r>
            <a:endParaRPr lang="en-US" sz="35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8150" y="4181195"/>
            <a:ext cx="10114811" cy="630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35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 Vậy chúng ta viết như thế nào?</a:t>
            </a:r>
            <a:endParaRPr lang="en-US" sz="35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8150" y="5257808"/>
            <a:ext cx="11410950" cy="1169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35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Vậy muốn viết được chữ vào máy tính thì chúng ta đi tìm hiểu ứng dụng có thể sử dụng máy tính để viết chữ nhé.</a:t>
            </a:r>
            <a:endParaRPr lang="en-US" sz="3500" b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0" grpId="0" animBg="1"/>
      <p:bldP spid="11" grpId="0" animBg="1"/>
      <p:bldP spid="1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56077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8239" y="1178724"/>
            <a:ext cx="77148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Giới thiệu phần mềm WordPad.</a:t>
            </a:r>
          </a:p>
        </p:txBody>
      </p:sp>
      <p:sp>
        <p:nvSpPr>
          <p:cNvPr id="3" name="Rectangle 2"/>
          <p:cNvSpPr/>
          <p:nvPr/>
        </p:nvSpPr>
        <p:spPr>
          <a:xfrm>
            <a:off x="712194" y="2159572"/>
            <a:ext cx="10774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WordPad là phần mềm giúp các em ghi chép lại nội dung nào đó vào máy tính.</a:t>
            </a:r>
            <a:endParaRPr lang="en-US" sz="3600" b="1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73" b="89773" l="0" r="89773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25" t="7012" r="21566" b="32483"/>
          <a:stretch/>
        </p:blipFill>
        <p:spPr>
          <a:xfrm>
            <a:off x="4665080" y="3815446"/>
            <a:ext cx="1550054" cy="1597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78901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999" y="960700"/>
            <a:ext cx="8978901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Khởi động phần mềm WordPad.</a:t>
            </a:r>
            <a:endParaRPr 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1788020"/>
            <a:ext cx="10835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Trên màn hình nền, nháy đúp chuột vào WordPad, em sẽ thấy xuất hiện cửa sổ sau:</a:t>
            </a:r>
          </a:p>
        </p:txBody>
      </p:sp>
      <p:pic>
        <p:nvPicPr>
          <p:cNvPr id="15" name="Picture 1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8372" y="2941438"/>
            <a:ext cx="7229740" cy="367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0332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9100" y="917466"/>
            <a:ext cx="10267950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4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Các thành phần cơ bản trên cửa sổ phần mềm WordPad:</a:t>
            </a:r>
            <a:endParaRPr 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9100" y="2327374"/>
            <a:ext cx="657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-2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Giáo viên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b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 thiện các thành phần cơ bản trên cửa sổ phần mềm WordPad: </a:t>
            </a:r>
            <a:endParaRPr lang="en-US" b="1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1681" y="3158371"/>
            <a:ext cx="7189242" cy="357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9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65551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9100" y="917466"/>
            <a:ext cx="7429500" cy="70788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vi-VN" sz="4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4. Thoát khỏi phần mềm WordPad.</a:t>
            </a:r>
            <a:endParaRPr 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1590" y="1827477"/>
            <a:ext cx="83339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Nháy chuột vào nút lệnh  ở góc trên bên phải màn hình để thoát khỏi phần mềm.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66724"/>
          <a:stretch/>
        </p:blipFill>
        <p:spPr>
          <a:xfrm>
            <a:off x="1330586" y="3110806"/>
            <a:ext cx="8792625" cy="3533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Left Arrow 3"/>
          <p:cNvSpPr/>
          <p:nvPr/>
        </p:nvSpPr>
        <p:spPr>
          <a:xfrm rot="19234092">
            <a:off x="9836249" y="2627856"/>
            <a:ext cx="993913" cy="454589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02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6" grpId="0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345345" y="-176435"/>
            <a:ext cx="550398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535" y="917466"/>
            <a:ext cx="9399607" cy="10156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000" b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 cầu học sinh làm bài tập cá nhân bài 1 và 2 trong sách Làm quen Tin học 2 trang 35.</a:t>
            </a:r>
            <a:endParaRPr lang="en-US" sz="3000" b="1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9650" y="2286000"/>
            <a:ext cx="10210800" cy="4191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774559" y="5329535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>
                <a:ln/>
                <a:solidFill>
                  <a:srgbClr val="C00000"/>
                </a:solidFill>
                <a:effectLst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2274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8">
    <a:dk1>
      <a:srgbClr val="4D4D4D"/>
    </a:dk1>
    <a:lt1>
      <a:srgbClr val="FFFFFF"/>
    </a:lt1>
    <a:dk2>
      <a:srgbClr val="4D4D4D"/>
    </a:dk2>
    <a:lt2>
      <a:srgbClr val="FFFFFF"/>
    </a:lt2>
    <a:accent1>
      <a:srgbClr val="6CBCBC"/>
    </a:accent1>
    <a:accent2>
      <a:srgbClr val="3DCEB5"/>
    </a:accent2>
    <a:accent3>
      <a:srgbClr val="3DB7CF"/>
    </a:accent3>
    <a:accent4>
      <a:srgbClr val="E676A9"/>
    </a:accent4>
    <a:accent5>
      <a:srgbClr val="BAB65E"/>
    </a:accent5>
    <a:accent6>
      <a:srgbClr val="FFB14A"/>
    </a:accent6>
    <a:hlink>
      <a:srgbClr val="EF342B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自定义 108">
    <a:dk1>
      <a:srgbClr val="4D4D4D"/>
    </a:dk1>
    <a:lt1>
      <a:srgbClr val="FFFFFF"/>
    </a:lt1>
    <a:dk2>
      <a:srgbClr val="4D4D4D"/>
    </a:dk2>
    <a:lt2>
      <a:srgbClr val="FFFFFF"/>
    </a:lt2>
    <a:accent1>
      <a:srgbClr val="6CBCBC"/>
    </a:accent1>
    <a:accent2>
      <a:srgbClr val="3DCEB5"/>
    </a:accent2>
    <a:accent3>
      <a:srgbClr val="3DB7CF"/>
    </a:accent3>
    <a:accent4>
      <a:srgbClr val="E676A9"/>
    </a:accent4>
    <a:accent5>
      <a:srgbClr val="BAB65E"/>
    </a:accent5>
    <a:accent6>
      <a:srgbClr val="FFB14A"/>
    </a:accent6>
    <a:hlink>
      <a:srgbClr val="EF342B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</TotalTime>
  <Words>348</Words>
  <Application>Microsoft Office PowerPoint</Application>
  <PresentationFormat>Widescreen</PresentationFormat>
  <Paragraphs>43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154</cp:revision>
  <dcterms:created xsi:type="dcterms:W3CDTF">2017-05-10T09:07:55Z</dcterms:created>
  <dcterms:modified xsi:type="dcterms:W3CDTF">2024-04-15T10:22:08Z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