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4" r:id="rId2"/>
    <p:sldId id="260" r:id="rId3"/>
    <p:sldId id="262" r:id="rId4"/>
    <p:sldId id="273" r:id="rId5"/>
    <p:sldId id="274" r:id="rId6"/>
    <p:sldId id="275" r:id="rId7"/>
    <p:sldId id="276" r:id="rId8"/>
    <p:sldId id="277" r:id="rId9"/>
    <p:sldId id="280" r:id="rId10"/>
    <p:sldId id="278" r:id="rId11"/>
    <p:sldId id="281" r:id="rId12"/>
    <p:sldId id="283" r:id="rId13"/>
    <p:sldId id="272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05092"/>
    <a:srgbClr val="239071"/>
    <a:srgbClr val="57C0D5"/>
    <a:srgbClr val="FCA821"/>
    <a:srgbClr val="FFFFFF"/>
    <a:srgbClr val="D1E7E5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3432" autoAdjust="0"/>
  </p:normalViewPr>
  <p:slideViewPr>
    <p:cSldViewPr snapToGrid="0">
      <p:cViewPr varScale="1">
        <p:scale>
          <a:sx n="100" d="100"/>
          <a:sy n="100" d="100"/>
        </p:scale>
        <p:origin x="79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41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00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75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7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63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10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66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2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A9BF30-7D95-6E84-6F2B-4B834875C5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898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23899" y="917466"/>
            <a:ext cx="74024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1. Em hãy chinh phục bộ câu hỏi “Bé học giỏi toán” trong chủ đề “Khoa học”.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4B2315-2C03-7B1D-A562-7FC9B570D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33" y="2039524"/>
            <a:ext cx="10613334" cy="33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32653" y="-17980"/>
            <a:ext cx="560769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917466"/>
            <a:ext cx="7200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 2. Em hãy chinh phục bộ câu hỏi “Ngày 20 – 11” trong chủ đề “Giải trí”.</a:t>
            </a:r>
            <a:endParaRPr lang="en-US" sz="28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B218E8-E359-23B4-B251-86192244A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06" y="2192694"/>
            <a:ext cx="11512208" cy="3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0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956088" y="313085"/>
            <a:ext cx="5058908" cy="698058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848" y="1635251"/>
            <a:ext cx="9688515" cy="3886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93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3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TẬP TRỰC TUYẾN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2928" y="3206695"/>
            <a:ext cx="6526146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8: NHÀ BÁC HỌC NHÍ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214584" y="471637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407120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44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mở và thoát khỏi trang “Nhà bác học nhí”; Biết cách học tập và khám phá kiến thức mới trên trang “Nhà bác học nhí”.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8304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644" y="963632"/>
            <a:ext cx="78479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 phương tiện học tập mà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được tham gia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là các loại phương tiện nào?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4552" y="2327856"/>
            <a:ext cx="3321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 qua sách</a:t>
            </a:r>
            <a:endParaRPr lang="en-US" sz="36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79704" y="3020353"/>
            <a:ext cx="4290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 qua máy tính</a:t>
            </a:r>
            <a:endParaRPr lang="en-US" sz="36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59374" y="3712850"/>
            <a:ext cx="54289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 qua mạng Internet</a:t>
            </a:r>
            <a:endParaRPr lang="en-US" sz="36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644" y="4905286"/>
            <a:ext cx="11524606" cy="1077218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vi-VN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áy tính có thể giúp học tập</a:t>
            </a:r>
            <a:r>
              <a:rPr 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thêm </a:t>
            </a:r>
            <a:r>
              <a:rPr lang="vi-VN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được những gì</a:t>
            </a:r>
            <a:r>
              <a:rPr 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chúng ta sẽ tiếp tục với </a:t>
            </a:r>
            <a:r>
              <a:rPr lang="vi-VN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 đề </a:t>
            </a:r>
            <a:r>
              <a:rPr 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 – Học tập trực tuyến cùng máy tính.</a:t>
            </a:r>
            <a:endParaRPr 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313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5" grpId="0"/>
      <p:bldP spid="7" grpId="0"/>
      <p:bldP spid="8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5787126-0D58-1AE3-F53B-B9D946CBD645}"/>
              </a:ext>
            </a:extLst>
          </p:cNvPr>
          <p:cNvGrpSpPr/>
          <p:nvPr/>
        </p:nvGrpSpPr>
        <p:grpSpPr>
          <a:xfrm>
            <a:off x="238033" y="917466"/>
            <a:ext cx="9997347" cy="1569660"/>
            <a:chOff x="238033" y="917466"/>
            <a:chExt cx="9997347" cy="1569660"/>
          </a:xfrm>
        </p:grpSpPr>
        <p:sp>
          <p:nvSpPr>
            <p:cNvPr id="11" name="Rectangle 10"/>
            <p:cNvSpPr/>
            <p:nvPr/>
          </p:nvSpPr>
          <p:spPr>
            <a:xfrm>
              <a:off x="238033" y="917466"/>
              <a:ext cx="999734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Giới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thiệu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thao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tác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: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Trên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màn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hình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nền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nháy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đúp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chuột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vào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biểu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tượng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,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sẽ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thấy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xuất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hiện</a:t>
              </a:r>
              <a:endPara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cửa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sổ</a:t>
              </a:r>
              <a:r>
                <a:rPr lang="en-US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: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BFBDB70-0AE6-6659-20C2-4F22A77D43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2083" t="40741" r="42813" b="34444"/>
            <a:stretch/>
          </p:blipFill>
          <p:spPr>
            <a:xfrm>
              <a:off x="2992734" y="1448791"/>
              <a:ext cx="728743" cy="673459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E580F81-752E-1B87-E167-C4025F8C3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328" y="2242301"/>
            <a:ext cx="7552526" cy="425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2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209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94580" y="1702401"/>
            <a:ext cx="10800734" cy="3170099"/>
            <a:chOff x="694580" y="1702401"/>
            <a:chExt cx="10800734" cy="3170099"/>
          </a:xfrm>
        </p:grpSpPr>
        <p:sp>
          <p:nvSpPr>
            <p:cNvPr id="12" name="Rectangle 11"/>
            <p:cNvSpPr/>
            <p:nvPr/>
          </p:nvSpPr>
          <p:spPr>
            <a:xfrm>
              <a:off x="694580" y="1702401"/>
              <a:ext cx="10800734" cy="31700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en-US" sz="4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Trên cửa sổ trang “Nhà bác học nhí” có các chủ đề về </a:t>
              </a:r>
              <a:r>
                <a:rPr lang="en-US" sz="40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Khoa học</a:t>
              </a:r>
              <a:r>
                <a:rPr lang="en-US" sz="4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en-US" sz="40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Xã hội</a:t>
              </a:r>
              <a:r>
                <a:rPr lang="en-US" sz="4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en-US" sz="40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Giải trí</a:t>
              </a:r>
              <a:r>
                <a:rPr lang="en-US" sz="4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Em có thể nháy chuột vào nút         hoặc        để chuyển sang trang khác. </a:t>
              </a:r>
            </a:p>
            <a:p>
              <a:r>
                <a:rPr lang="en-US" sz="4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Nháy chuột vào nút       để nghe lại câu hỏi.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261" y="2994208"/>
              <a:ext cx="822443" cy="601017"/>
            </a:xfrm>
            <a:prstGeom prst="rect">
              <a:avLst/>
            </a:prstGeom>
          </p:spPr>
        </p:pic>
        <p:pic>
          <p:nvPicPr>
            <p:cNvPr id="7" name="Picture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216419" y="2994208"/>
              <a:ext cx="807638" cy="601017"/>
            </a:xfrm>
            <a:prstGeom prst="rect">
              <a:avLst/>
            </a:prstGeom>
          </p:spPr>
        </p:pic>
        <p:pic>
          <p:nvPicPr>
            <p:cNvPr id="8" name="Picture 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211504" y="4226990"/>
              <a:ext cx="699199" cy="636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98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68154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20322" y="824179"/>
            <a:ext cx="71364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Thoát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trang “Nhà bác học nhí”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20322" y="2146664"/>
            <a:ext cx="9899775" cy="2741021"/>
            <a:chOff x="1345880" y="2905036"/>
            <a:chExt cx="8598220" cy="1938992"/>
          </a:xfrm>
        </p:grpSpPr>
        <p:sp>
          <p:nvSpPr>
            <p:cNvPr id="9" name="Rectangle 8"/>
            <p:cNvSpPr/>
            <p:nvPr/>
          </p:nvSpPr>
          <p:spPr>
            <a:xfrm>
              <a:off x="1345880" y="2905036"/>
              <a:ext cx="8598220" cy="193899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4000"/>
                <a:t>Để thoát khỏi trang “Nhà bác học</a:t>
              </a:r>
            </a:p>
            <a:p>
              <a:r>
                <a:rPr lang="en-US" sz="4000"/>
                <a:t>nhí”, em nháy chuột vào nút        ở góc trên bên phải màn hình.</a:t>
              </a:r>
            </a:p>
          </p:txBody>
        </p:sp>
        <p:pic>
          <p:nvPicPr>
            <p:cNvPr id="307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6797825" y="3402336"/>
              <a:ext cx="781394" cy="409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4523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2515" y="917466"/>
            <a:ext cx="9459685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</a:t>
            </a:r>
            <a:r>
              <a:rPr lang="en-US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chia nhóm đôi</a:t>
            </a:r>
            <a:r>
              <a:rPr lang="vi-VN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làm bài tập 1 và 2 trong sách Làm quen Tin học, phần luyện tập, trang 2</a:t>
            </a:r>
            <a:r>
              <a:rPr lang="en-US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8 theo nhóm đôi</a:t>
            </a:r>
            <a:r>
              <a:rPr lang="vi-VN" sz="3200">
                <a:ln w="0"/>
                <a:solidFill>
                  <a:schemeClr val="tx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3200">
              <a:ln w="0"/>
              <a:solidFill>
                <a:schemeClr val="tx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258" y="2546307"/>
            <a:ext cx="107959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Khoanh vào chữ cái đặt trước đáp án đúng.</a:t>
            </a:r>
          </a:p>
          <a:p>
            <a:r>
              <a:rPr lang="vi-V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Trên cửa sổ câu hỏi, em nháy chuột vào nút   </a:t>
            </a:r>
            <a:r>
              <a:rPr 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vi-VN" sz="4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để:</a:t>
            </a:r>
          </a:p>
        </p:txBody>
      </p:sp>
      <p:sp>
        <p:nvSpPr>
          <p:cNvPr id="5" name="Rectangle 4"/>
          <p:cNvSpPr/>
          <p:nvPr/>
        </p:nvSpPr>
        <p:spPr>
          <a:xfrm>
            <a:off x="522515" y="5044215"/>
            <a:ext cx="3295153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A. Nghe lại câu hỏi</a:t>
            </a:r>
            <a:endParaRPr 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49302" y="5044215"/>
            <a:ext cx="355898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B. Chọn câu hỏi khác.</a:t>
            </a:r>
          </a:p>
        </p:txBody>
      </p:sp>
      <p:sp>
        <p:nvSpPr>
          <p:cNvPr id="8" name="Rectangle 7"/>
          <p:cNvSpPr/>
          <p:nvPr/>
        </p:nvSpPr>
        <p:spPr>
          <a:xfrm>
            <a:off x="8183905" y="5044215"/>
            <a:ext cx="2715743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C. Tắt âm thanh</a:t>
            </a:r>
          </a:p>
        </p:txBody>
      </p:sp>
      <p:pic>
        <p:nvPicPr>
          <p:cNvPr id="12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9982200" y="3256579"/>
            <a:ext cx="794608" cy="518448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149302" y="5075374"/>
            <a:ext cx="464456" cy="523220"/>
          </a:xfrm>
          <a:prstGeom prst="ellipse">
            <a:avLst/>
          </a:prstGeom>
          <a:noFill/>
          <a:ln w="38100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64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4" grpId="0"/>
      <p:bldP spid="5" grpId="0" animBg="1"/>
      <p:bldP spid="6" grpId="0" animBg="1"/>
      <p:bldP spid="8" grpId="0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8886" y="1106152"/>
            <a:ext cx="8717971" cy="10772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Đánh dấu</a:t>
            </a:r>
            <a:r>
              <a:rPr lang="en-US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vào </a:t>
            </a:r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</a:t>
            </a:r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đặt dưới đáp án đúng.</a:t>
            </a:r>
          </a:p>
          <a:p>
            <a:r>
              <a:rPr lang="vi-VN" sz="32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Để nghe lại câu hỏi, em nháy chuột vào nút: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887" y="2665928"/>
            <a:ext cx="10256483" cy="27397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21184" y="4659087"/>
            <a:ext cx="738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34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442</Words>
  <Application>Microsoft Office PowerPoint</Application>
  <PresentationFormat>Widescreen</PresentationFormat>
  <Paragraphs>51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Century Schoolbook</vt:lpstr>
      <vt:lpstr>Tahoma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214</cp:revision>
  <dcterms:created xsi:type="dcterms:W3CDTF">2017-05-10T09:07:55Z</dcterms:created>
  <dcterms:modified xsi:type="dcterms:W3CDTF">2024-04-15T10:20:44Z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