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50" r:id="rId2"/>
    <p:sldId id="260" r:id="rId3"/>
    <p:sldId id="262" r:id="rId4"/>
    <p:sldId id="349" r:id="rId5"/>
    <p:sldId id="274" r:id="rId6"/>
    <p:sldId id="275" r:id="rId7"/>
    <p:sldId id="276" r:id="rId8"/>
    <p:sldId id="277" r:id="rId9"/>
    <p:sldId id="280" r:id="rId10"/>
    <p:sldId id="272" r:id="rId11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2A9C"/>
    <a:srgbClr val="005092"/>
    <a:srgbClr val="239071"/>
    <a:srgbClr val="57C0D5"/>
    <a:srgbClr val="FCA821"/>
    <a:srgbClr val="FFFFFF"/>
    <a:srgbClr val="D1E7E5"/>
    <a:srgbClr val="F2F2F2"/>
    <a:srgbClr val="F9FCFB"/>
    <a:srgbClr val="DC5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4052" autoAdjust="0"/>
  </p:normalViewPr>
  <p:slideViewPr>
    <p:cSldViewPr snapToGrid="0">
      <p:cViewPr varScale="1">
        <p:scale>
          <a:sx n="100" d="100"/>
          <a:sy n="100" d="100"/>
        </p:scale>
        <p:origin x="7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6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2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33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06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148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B135AF-D56B-CA77-1C1E-57C4101B85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37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rgbClr val="DC2A9C"/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rgbClr val="DC2A9C"/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VỚI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599" y="3206695"/>
            <a:ext cx="1196340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5: KẾT HỢP CÁC HÀNG PHÍM VỚI PHÍM SHIFT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616706" y="383714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được phím Shift và biết kết hợp phím Shift với các hàng phím.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 cực và hứng thú khám phá chức năng và cách sử dụng phím shift</a:t>
            </a:r>
            <a:endParaRPr lang="en-US" sz="3600" i="0" u="none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6308" y="1364413"/>
            <a:ext cx="6686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 Ai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3" descr="G:\A_HONG HAI\KE HOACH\2019-2020\TAP HUAN CHUONG TRINH MOI\BAI LAM\HINH TU LIEU SOAN BAI\cas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08" y="2708273"/>
            <a:ext cx="1926070" cy="23070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4461164" y="5569527"/>
            <a:ext cx="2286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START</a:t>
            </a:r>
          </a:p>
        </p:txBody>
      </p:sp>
      <p:pic>
        <p:nvPicPr>
          <p:cNvPr id="8" name="Picture 7" descr="G:\A_HONG HAI\KE HOACH\2019-2020\TAP HUAN CHUONG TRINH MOI\BAI LAM\HINH TU LIEU SOAN BAI\MONITOR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64" y="2708273"/>
            <a:ext cx="2244436" cy="2307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8815" y="3052973"/>
            <a:ext cx="2285999" cy="1933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58849" y="2894818"/>
            <a:ext cx="1933979" cy="1933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G:\A_HONG HAI\KE HOACH\2019-2020\TAP HUAN CHUONG TRINH MOI\BAI LAM\HINH TU LIEU SOAN BAI\SPEAKER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872" y="2708272"/>
            <a:ext cx="2369128" cy="1988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5741" y="2586939"/>
            <a:ext cx="2756972" cy="22898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3ADD0B-3BC6-5A84-0D43-E65FEDB53DBE}"/>
              </a:ext>
            </a:extLst>
          </p:cNvPr>
          <p:cNvSpPr txBox="1"/>
          <p:nvPr/>
        </p:nvSpPr>
        <p:spPr>
          <a:xfrm>
            <a:off x="2483214" y="242128"/>
            <a:ext cx="5631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9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-1" y="2137"/>
            <a:ext cx="9989127" cy="917466"/>
          </a:xfrm>
        </p:spPr>
        <p:txBody>
          <a:bodyPr/>
          <a:lstStyle/>
          <a:p>
            <a:pPr marL="0" lvl="0" algn="just"/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4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220" y="1014199"/>
            <a:ext cx="8055432" cy="580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Shift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55" y="1769433"/>
            <a:ext cx="9648132" cy="4424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352550" y="4286250"/>
            <a:ext cx="1390650" cy="53340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839200" y="4286250"/>
            <a:ext cx="1390650" cy="53340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5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3" grpId="1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049" y="39583"/>
            <a:ext cx="8986069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5906" y="1014199"/>
            <a:ext cx="6161495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Tìm hiểu một số chức năng của phím Shift:</a:t>
            </a:r>
            <a:endParaRPr lang="en-US" sz="2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06628" y="1704182"/>
            <a:ext cx="7613967" cy="8309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Chia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khám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Shift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Wordpad</a:t>
            </a:r>
            <a:endParaRPr lang="en-US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06628" y="2878079"/>
            <a:ext cx="7613967" cy="8309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Nhấp giữ phím Shift và nhấn thêm phím chữ để gõ chữ in hoa</a:t>
            </a:r>
          </a:p>
        </p:txBody>
      </p:sp>
      <p:sp>
        <p:nvSpPr>
          <p:cNvPr id="5" name="Rectangle 4"/>
          <p:cNvSpPr/>
          <p:nvPr/>
        </p:nvSpPr>
        <p:spPr>
          <a:xfrm>
            <a:off x="1206628" y="4051976"/>
            <a:ext cx="7613967" cy="8309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Shift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gõ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endParaRPr lang="en-US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4795" y="5287206"/>
            <a:ext cx="10777105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i="1" u="sng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 ý:</a:t>
            </a:r>
            <a:r>
              <a:rPr lang="en-US" sz="3200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Phím Shift chỉ có tác dụng khi nhấn kèm với các phím khác và mỗi chương trình sẽ có quy định riêng cho phím này</a:t>
            </a:r>
            <a:endParaRPr lang="en-US" sz="32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4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66109" y="-76200"/>
            <a:ext cx="552334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5470" y="983252"/>
            <a:ext cx="8705850" cy="10156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0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0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0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làm bài tập</a:t>
            </a:r>
            <a:r>
              <a:rPr lang="en-US" sz="30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và viết kết quả nhận được vào chỗ chấm khi thực hiện các thao tác sau</a:t>
            </a:r>
            <a:endParaRPr lang="en-US" sz="300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5350" y="2140901"/>
            <a:ext cx="10629900" cy="445039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9144000" y="3467100"/>
            <a:ext cx="1333500" cy="495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en-US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144000" y="4232750"/>
            <a:ext cx="1333500" cy="495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n-US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144000" y="4998400"/>
            <a:ext cx="1333500" cy="495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44000" y="5746825"/>
            <a:ext cx="1333500" cy="495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</a:t>
            </a:r>
            <a:endParaRPr lang="en-US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220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623129" y="-60699"/>
            <a:ext cx="563418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8149" y="1032302"/>
            <a:ext cx="9550977" cy="132343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học sinh khởi động phần mềm </a:t>
            </a:r>
            <a:r>
              <a:rPr lang="en-US" sz="4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và hoàn thành bài tập: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2879147"/>
            <a:ext cx="9944100" cy="132343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Hoàn thành Bài số 7 của chủ đề “Bàn phím máy tính – Luyện tập gõ bàn phím”.</a:t>
            </a:r>
            <a:endParaRPr lang="en-US" sz="400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62050" y="4677794"/>
            <a:ext cx="9944100" cy="132343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400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Hoàn thành Bài số 9 của chủ đề “Bàn phím máy tính – Luyện tập phím chữ hoa”.</a:t>
            </a:r>
          </a:p>
        </p:txBody>
      </p:sp>
    </p:spTree>
    <p:extLst>
      <p:ext uri="{BB962C8B-B14F-4D97-AF65-F5344CB8AC3E}">
        <p14:creationId xmlns:p14="http://schemas.microsoft.com/office/powerpoint/2010/main" val="429091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766" y="1604056"/>
            <a:ext cx="9962940" cy="378074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4710460-B16E-66F9-B57C-CDF8D932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3539" y="87923"/>
            <a:ext cx="524021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72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1267</TotalTime>
  <Words>316</Words>
  <Application>Microsoft Office PowerPoint</Application>
  <PresentationFormat>Widescreen</PresentationFormat>
  <Paragraphs>38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PowerPoint Presentation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186</cp:revision>
  <dcterms:created xsi:type="dcterms:W3CDTF">2017-05-10T09:07:55Z</dcterms:created>
  <dcterms:modified xsi:type="dcterms:W3CDTF">2024-04-15T10:17:51Z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