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.xml" ContentType="application/vnd.openxmlformats-officedocument.presentationml.tags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84" r:id="rId2"/>
    <p:sldId id="260" r:id="rId3"/>
    <p:sldId id="262" r:id="rId4"/>
    <p:sldId id="263" r:id="rId5"/>
    <p:sldId id="264" r:id="rId6"/>
    <p:sldId id="273" r:id="rId7"/>
    <p:sldId id="275" r:id="rId8"/>
    <p:sldId id="279" r:id="rId9"/>
    <p:sldId id="280" r:id="rId10"/>
    <p:sldId id="281" r:id="rId11"/>
    <p:sldId id="282" r:id="rId12"/>
    <p:sldId id="267" r:id="rId13"/>
    <p:sldId id="283" r:id="rId14"/>
    <p:sldId id="271" r:id="rId15"/>
  </p:sldIdLst>
  <p:sldSz cx="12192000" cy="6858000"/>
  <p:notesSz cx="6858000" cy="9144000"/>
  <p:defaultTextStyle>
    <a:defPPr>
      <a:defRPr lang="zh-CN"/>
    </a:defPPr>
    <a:lvl1pPr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1pPr>
    <a:lvl2pPr marL="608330" indent="-1511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2pPr>
    <a:lvl3pPr marL="1217930" indent="-3035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3pPr>
    <a:lvl4pPr marL="1827530" indent="-4559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4pPr>
    <a:lvl5pPr marL="2437130" indent="-6083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092"/>
    <a:srgbClr val="239071"/>
    <a:srgbClr val="57C0D5"/>
    <a:srgbClr val="FCA821"/>
    <a:srgbClr val="FFFFFF"/>
    <a:srgbClr val="D1E7E5"/>
    <a:srgbClr val="F2F2F2"/>
    <a:srgbClr val="F9FCFB"/>
    <a:srgbClr val="DC5389"/>
    <a:srgbClr val="F2EF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96" autoAdjust="0"/>
    <p:restoredTop sz="98912" autoAdjust="0"/>
  </p:normalViewPr>
  <p:slideViewPr>
    <p:cSldViewPr snapToGrid="0">
      <p:cViewPr varScale="1">
        <p:scale>
          <a:sx n="107" d="100"/>
          <a:sy n="107" d="100"/>
        </p:scale>
        <p:origin x="32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52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E3649B75-C036-43A6-B586-D4D3956B9750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模板来自于 </a:t>
            </a:r>
            <a:r>
              <a:rPr lang="en-US" altLang="zh-CN" noProof="0" dirty="0"/>
              <a:t>http://docer.mysoeasy.com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0666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217295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kern="1200">
        <a:solidFill>
          <a:srgbClr val="FF0000"/>
        </a:solidFill>
        <a:latin typeface="思源黑体 CN Normal" panose="020B0400000000000000" pitchFamily="34" charset="-122"/>
        <a:ea typeface="+mn-ea"/>
        <a:cs typeface="+mn-cs"/>
      </a:defRPr>
    </a:lvl1pPr>
    <a:lvl2pPr marL="742950" indent="-28575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5"/>
              <a:t>亮亮图文旗舰店</a:t>
            </a:r>
            <a:r>
              <a:rPr lang="en-US" altLang="zh-CN" sz="1865"/>
              <a:t>https://liangliangtuwen.tmall.com</a:t>
            </a:r>
            <a:endParaRPr lang="zh-CN" altLang="en-US" sz="1865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spcBef>
                <a:spcPct val="30000"/>
              </a:spcBef>
              <a:buFont typeface="Arial" panose="020B0604020202020204" pitchFamily="34" charset="0"/>
              <a:defRPr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7295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04AECACE-C708-43AA-9ADF-9E0A79DBA94A}" type="slidenum">
              <a:rPr lang="zh-CN" altLang="en-US" smtClean="0">
                <a:solidFill>
                  <a:schemeClr val="tx1"/>
                </a:solidFill>
                <a:latin typeface="思源黑体 CN Normal" panose="020B0400000000000000" pitchFamily="34" charset="-122"/>
              </a:rPr>
              <a:pPr defTabSz="1217295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2</a:t>
            </a:fld>
            <a:endParaRPr lang="zh-CN" altLang="en-US">
              <a:solidFill>
                <a:schemeClr val="tx1"/>
              </a:solidFill>
              <a:latin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27347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6815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3154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9844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DAEED1-DB3D-437D-B33B-48D91055326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01872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382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1390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8543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9698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7399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6381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2576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2326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1214" y="845128"/>
            <a:ext cx="7441077" cy="2604550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 i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227B1-864B-47CB-B8FD-7D024961E14C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7EE4C-9BF1-4250-B807-668456CE46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22524" y="3581521"/>
            <a:ext cx="7480178" cy="671821"/>
          </a:xfrm>
        </p:spPr>
        <p:txBody>
          <a:bodyPr anchor="ctr">
            <a:noAutofit/>
          </a:bodyPr>
          <a:lstStyle>
            <a:lvl1pPr marL="0" indent="0" algn="ctr">
              <a:lnSpc>
                <a:spcPct val="150000"/>
              </a:lnSpc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CAE8C-B19C-4977-8BCA-B32C13833C88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A551E-31EC-4F7A-A252-B2FCA315F6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0D3A26-0640-4C70-A709-B1491CCE26F4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31408-E647-409A-B508-321AFC4E7C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29D4B-2CA7-47A8-86E5-FE890B1AEF36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127CC-6915-48A9-B008-AF3C75820C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03295-1E4B-43CB-ACE7-ED4E99C07012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F0ABD-4112-4B46-AE5F-F7B3FCC151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170D5-879E-4918-AA43-1581FF74425B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F617F-1FAF-4B1F-8DA8-C199C45268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亮亮图文旗舰店https://liangliangtuwen.tmall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857CE-0B02-4E23-8C71-0AC50F027A2D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37C59-ACF1-46EC-AA2B-C1494FFFC0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EC2F33-1B8F-49A4-B81C-5C1A866997DB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47A2D-2746-4C2C-8659-5794A5D305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2" cy="6858001"/>
          </a:xfrm>
          <a:prstGeom prst="rect">
            <a:avLst/>
          </a:prstGeom>
          <a:solidFill>
            <a:srgbClr val="D1E7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lvl="0" algn="ctr" defTabSz="914400" eaLnBrk="1" latinLnBrk="0" hangingPunct="1"/>
            <a:endParaRPr lang="zh-CN" altLang="en-US" sz="180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EF24E-7ACB-4130-A95E-31B492E4DC89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E9992-9A03-4D74-B6F7-FDB10D1C50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34395-4959-4A0C-96FB-5F242B3DEB06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EBC8F-9660-4E80-9F8E-C4E5D79BDA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80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-1" y="0"/>
            <a:ext cx="12192002" cy="6858001"/>
          </a:xfrm>
          <a:prstGeom prst="rect">
            <a:avLst/>
          </a:prstGeom>
          <a:blipFill dpi="0"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54063" y="1769806"/>
            <a:ext cx="10680700" cy="458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fld id="{CE9557E7-78E4-435A-A3A8-EB5A40A4B307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fld id="{EB3DC92C-287B-43BD-8FAB-B84E3B43B89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031" name="Title Placeholder 1"/>
          <p:cNvSpPr>
            <a:spLocks noGrp="1"/>
          </p:cNvSpPr>
          <p:nvPr>
            <p:ph type="title"/>
          </p:nvPr>
        </p:nvSpPr>
        <p:spPr bwMode="auto">
          <a:xfrm>
            <a:off x="754063" y="162393"/>
            <a:ext cx="10680700" cy="1115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accent1"/>
          </a:solidFill>
          <a:effectLst/>
          <a:latin typeface="思源黑体 CN Normal" panose="020B0400000000000000" pitchFamily="34" charset="-122"/>
          <a:ea typeface="思源黑体 CN Normal" panose="020B0400000000000000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9pPr>
    </p:titleStyle>
    <p:bodyStyle>
      <a:lvl1pPr marL="357505" indent="-357505" algn="l" rtl="0" eaLnBrk="0" fontAlgn="base" hangingPunct="0">
        <a:lnSpc>
          <a:spcPct val="90000"/>
        </a:lnSpc>
        <a:spcBef>
          <a:spcPts val="1800"/>
        </a:spcBef>
        <a:spcAft>
          <a:spcPct val="0"/>
        </a:spcAft>
        <a:buClr>
          <a:schemeClr val="tx1"/>
        </a:buClr>
        <a:buSzPct val="80000"/>
        <a:buFont typeface="Wingdings 2" panose="05020102010507070707" pitchFamily="18" charset="2"/>
        <a:buChar char="ê"/>
        <a:defRPr sz="24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1pPr>
      <a:lvl2pPr marL="357505" indent="-357505" algn="l" rtl="0" eaLnBrk="0" fontAlgn="base" hangingPunct="0">
        <a:lnSpc>
          <a:spcPct val="130000"/>
        </a:lnSpc>
        <a:spcBef>
          <a:spcPct val="0"/>
        </a:spcBef>
        <a:spcAft>
          <a:spcPct val="0"/>
        </a:spcAft>
        <a:buClr>
          <a:schemeClr val="tx1"/>
        </a:buClr>
        <a:buFont typeface="Wingdings 2" panose="05020102010507070707" pitchFamily="18" charset="2"/>
        <a:buChar char="ê"/>
        <a:defRPr sz="16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262626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microsoft.com/office/2007/relationships/hdphoto" Target="../media/hdphoto6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microsoft.com/office/2007/relationships/hdphoto" Target="../media/hdphoto7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microsoft.com/office/2007/relationships/hdphoto" Target="../media/hdphoto8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microsoft.com/office/2007/relationships/hdphoto" Target="../media/hdphoto2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microsoft.com/office/2007/relationships/hdphoto" Target="../media/hdphoto4.wdp"/><Relationship Id="rId5" Type="http://schemas.openxmlformats.org/officeDocument/2006/relationships/image" Target="../media/image9.png"/><Relationship Id="rId4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microsoft.com/office/2007/relationships/hdphoto" Target="../media/hdphoto5.wdp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A8523B5-243B-0200-5687-15E4C7B7C9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924" y="0"/>
            <a:ext cx="48581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06743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797143" cy="917466"/>
          </a:xfrm>
        </p:spPr>
        <p:txBody>
          <a:bodyPr/>
          <a:lstStyle/>
          <a:p>
            <a:pPr marL="0" lvl="0" algn="just"/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90812" y="3391354"/>
            <a:ext cx="8495640" cy="2566993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96498" y="1131996"/>
            <a:ext cx="11141774" cy="1569660"/>
            <a:chOff x="96498" y="1131996"/>
            <a:chExt cx="11141774" cy="1569660"/>
          </a:xfrm>
        </p:grpSpPr>
        <p:sp>
          <p:nvSpPr>
            <p:cNvPr id="2" name="Rectangle 1"/>
            <p:cNvSpPr/>
            <p:nvPr/>
          </p:nvSpPr>
          <p:spPr>
            <a:xfrm>
              <a:off x="96498" y="1131996"/>
              <a:ext cx="11141774" cy="1569660"/>
            </a:xfrm>
            <a:prstGeom prst="rect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vi-VN" sz="4800" b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Bước 2: Khi ghi âm xong, nháy chuột vào nút  </a:t>
              </a:r>
              <a:r>
                <a:rPr lang="vi-VN" sz="4400" b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lệnh</a:t>
              </a:r>
              <a:r>
                <a:rPr lang="en-US" sz="4400" b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            </a:t>
              </a:r>
              <a:r>
                <a:rPr lang="vi-VN" sz="4800" b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để dừng ghi âm.</a:t>
              </a:r>
              <a:r>
                <a:rPr lang="en-US" sz="4800" b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</a:p>
          </p:txBody>
        </p:sp>
        <p:pic>
          <p:nvPicPr>
            <p:cNvPr id="8" name="Picture 7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2407280" y="1916825"/>
              <a:ext cx="1781262" cy="6897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90083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797143" cy="917466"/>
          </a:xfrm>
        </p:spPr>
        <p:txBody>
          <a:bodyPr/>
          <a:lstStyle/>
          <a:p>
            <a:pPr marL="0" lvl="0" algn="just"/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82600" y="1019602"/>
            <a:ext cx="10962148" cy="1200329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vi-VN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Bước 3: Chọn nơi lưu và đổi tên cho đoạn âm thanh vừa ghi âm rồi nháy chuột vào nút lệnh </a:t>
            </a:r>
            <a:endParaRPr lang="en-US" sz="36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Picture 6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43927" y="2494913"/>
            <a:ext cx="6146684" cy="4034223"/>
          </a:xfrm>
          <a:prstGeom prst="rect">
            <a:avLst/>
          </a:prstGeom>
        </p:spPr>
      </p:pic>
      <p:pic>
        <p:nvPicPr>
          <p:cNvPr id="9" name="Picture 8"/>
          <p:cNvPicPr/>
          <p:nvPr/>
        </p:nvPicPr>
        <p:blipFill>
          <a:blip r:embed="rId5"/>
          <a:stretch>
            <a:fillRect/>
          </a:stretch>
        </p:blipFill>
        <p:spPr>
          <a:xfrm>
            <a:off x="8373126" y="1619766"/>
            <a:ext cx="1621105" cy="600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874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943247" y="-123111"/>
            <a:ext cx="5961888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1000" y="917466"/>
            <a:ext cx="75241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Yêu cầu </a:t>
            </a:r>
            <a:r>
              <a:rPr lang="en-US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</a:t>
            </a:r>
            <a:r>
              <a:rPr lang="vi-VN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ọc sinh</a:t>
            </a:r>
            <a:r>
              <a:rPr lang="en-US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hoàn thành b</a:t>
            </a:r>
            <a:r>
              <a:rPr lang="vi-VN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ài tập Luyện tập/Sách QTH/ trang  59.</a:t>
            </a:r>
            <a:endParaRPr lang="en-US" sz="36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2278715"/>
            <a:ext cx="6096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vi-VN" sz="2800" b="1" i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Nối các nút lệnh trên cửa sổ Sound Recorder với chức năng của nó. </a:t>
            </a:r>
            <a:endParaRPr lang="en-US" sz="2800" b="1" i="1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" name="Picture 7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59556" y="3479044"/>
            <a:ext cx="8527416" cy="3183256"/>
          </a:xfrm>
          <a:prstGeom prst="rect">
            <a:avLst/>
          </a:prstGeom>
          <a:ln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2227498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594481" y="181155"/>
            <a:ext cx="5705856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862" y="1644819"/>
            <a:ext cx="9606176" cy="35683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32268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 txBox="1">
            <a:spLocks noGrp="1"/>
          </p:cNvSpPr>
          <p:nvPr>
            <p:ph type="title"/>
          </p:nvPr>
        </p:nvSpPr>
        <p:spPr>
          <a:xfrm>
            <a:off x="1919536" y="2965594"/>
            <a:ext cx="86409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6000" b="1" dirty="0">
                <a:solidFill>
                  <a:schemeClr val="accent4">
                    <a:lumMod val="75000"/>
                  </a:schemeClr>
                </a:solidFill>
                <a:latin typeface="Century Schoolbook" pitchFamily="18" charset="0"/>
              </a:rPr>
              <a:t>Chúc các em có một buổi học thú vị nhé</a:t>
            </a:r>
            <a:r>
              <a:rPr lang="en-US" sz="6000" b="1" dirty="0">
                <a:solidFill>
                  <a:schemeClr val="accent4">
                    <a:lumMod val="75000"/>
                  </a:schemeClr>
                </a:solidFill>
                <a:latin typeface="Century Schoolbook" pitchFamily="18" charset="0"/>
              </a:rPr>
              <a:t>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3526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1847" y="511209"/>
            <a:ext cx="12080153" cy="2349579"/>
          </a:xfrm>
          <a:prstGeom prst="roundRect">
            <a:avLst/>
          </a:prstGeom>
          <a:noFill/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vi-VN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 đề 5</a:t>
            </a:r>
          </a:p>
          <a:p>
            <a:pPr algn="ctr"/>
            <a:r>
              <a:rPr lang="vi-VN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 DỤNG TRONG CÔNG NGHỆ WINDOWS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78526" y="3206695"/>
            <a:ext cx="8234947" cy="83099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4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17: SOUND RECORDER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4473485" y="377149"/>
            <a:ext cx="2889957" cy="917466"/>
          </a:xfrm>
        </p:spPr>
        <p:txBody>
          <a:bodyPr/>
          <a:lstStyle/>
          <a:p>
            <a:pPr marL="0" lvl="0" algn="just"/>
            <a:r>
              <a:rPr lang="en-US" altLang="zh-CN" sz="4800" b="1" i="0" u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altLang="zh-CN" sz="4800" b="1" i="0" u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4800" b="1" i="0" u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iêu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19" name="文本占位符 2"/>
          <p:cNvSpPr>
            <a:spLocks noGrp="1"/>
          </p:cNvSpPr>
          <p:nvPr>
            <p:ph type="body" idx="1"/>
          </p:nvPr>
        </p:nvSpPr>
        <p:spPr>
          <a:xfrm>
            <a:off x="345968" y="2003626"/>
            <a:ext cx="11144992" cy="2934133"/>
          </a:xfrm>
          <a:prstGeom prst="flowChartAlternateProcess">
            <a:avLst/>
          </a:prstGeom>
          <a:solidFill>
            <a:schemeClr val="accent6">
              <a:lumMod val="20000"/>
              <a:lumOff val="80000"/>
              <a:alpha val="67000"/>
            </a:schemeClr>
          </a:solidFill>
          <a:ln w="38100">
            <a:solidFill>
              <a:srgbClr val="57C0D5"/>
            </a:solidFill>
          </a:ln>
        </p:spPr>
        <p:txBody>
          <a:bodyPr/>
          <a:lstStyle/>
          <a:p>
            <a:pPr lvl="0" algn="l">
              <a:lnSpc>
                <a:spcPct val="100000"/>
              </a:lnSpc>
            </a:pPr>
            <a:r>
              <a:rPr lang="vi-VN" sz="360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 khởi động ứng dụng Sound Recorder</a:t>
            </a:r>
            <a:endParaRPr lang="en-US" sz="3600">
              <a:ln>
                <a:solidFill>
                  <a:srgbClr val="005092"/>
                </a:solidFill>
              </a:ln>
              <a:solidFill>
                <a:srgbClr val="00509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>
              <a:lnSpc>
                <a:spcPct val="100000"/>
              </a:lnSpc>
            </a:pPr>
            <a:r>
              <a:rPr lang="vi-VN" sz="360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 ghi âm một đoạn âm thanh; Biết lưu đoạn âm thanh đã ghi âm vào máy tính.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uiExpan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09728" y="181640"/>
            <a:ext cx="8734097" cy="917466"/>
          </a:xfrm>
        </p:spPr>
        <p:txBody>
          <a:bodyPr/>
          <a:lstStyle/>
          <a:p>
            <a:pPr marL="0" lvl="0" algn="just"/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mở đầu (Khởi động)</a:t>
            </a:r>
            <a:endParaRPr lang="en-US" altLang="zh-CN" sz="4800" b="1" i="0" u="none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00117" y="1133179"/>
            <a:ext cx="42909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Trò chơi “Ca sĩ nhí”</a:t>
            </a:r>
            <a:r>
              <a:rPr lang="en-US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36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28778" y="1832205"/>
            <a:ext cx="82486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800" b="1" i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Giáo viên cho</a:t>
            </a:r>
            <a:r>
              <a:rPr lang="vi-VN" sz="2800" b="1" i="1" spc="-1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cả lớp hát một bài hát mà lớp yêu thích</a:t>
            </a:r>
            <a:r>
              <a:rPr lang="en-US" sz="2800" b="1" i="1" spc="-1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b="1" i="1">
              <a:solidFill>
                <a:schemeClr val="accent4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00117" y="2607491"/>
            <a:ext cx="98726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vi-VN" sz="3600" b="1" i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Để ghi lại </a:t>
            </a:r>
            <a:r>
              <a:rPr lang="en-US" sz="3600" b="1" i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vi-VN" sz="3600" b="1" i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khoảnh khắc, một bài hát hay chúng ta sẽ làm gì nè?</a:t>
            </a:r>
            <a:endParaRPr lang="en-US" sz="3600" b="1" i="1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52500" y="4092901"/>
            <a:ext cx="102679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vi-VN" sz="3600" b="1" i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Đó là ghi âm lại bài hát yêu thích mà mình đã hát</a:t>
            </a:r>
            <a:r>
              <a:rPr lang="en-US" sz="3600" b="1" i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  <p:sp>
        <p:nvSpPr>
          <p:cNvPr id="9" name="Rectangle 8"/>
          <p:cNvSpPr/>
          <p:nvPr/>
        </p:nvSpPr>
        <p:spPr>
          <a:xfrm>
            <a:off x="1200150" y="5267821"/>
            <a:ext cx="10020300" cy="1323439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vi-VN" sz="4000" b="1" i="1" spc="-10">
                <a:latin typeface="Times New Roman" panose="02020603050405020304" pitchFamily="18" charset="0"/>
                <a:ea typeface="Times New Roman" panose="02020603050405020304" pitchFamily="18" charset="0"/>
              </a:rPr>
              <a:t>Để làm được điều này chúng ta cùng trải nghiệm ứng dụng </a:t>
            </a:r>
            <a:r>
              <a:rPr lang="en-US" sz="4000" b="1" i="1">
                <a:latin typeface="Times New Roman" panose="02020603050405020304" pitchFamily="18" charset="0"/>
                <a:ea typeface="Times New Roman" panose="02020603050405020304" pitchFamily="18" charset="0"/>
              </a:rPr>
              <a:t>Sound Recorder.</a:t>
            </a:r>
            <a:endParaRPr lang="en-US" sz="4000" b="1" i="1"/>
          </a:p>
        </p:txBody>
      </p:sp>
    </p:spTree>
    <p:extLst>
      <p:ext uri="{BB962C8B-B14F-4D97-AF65-F5344CB8AC3E}">
        <p14:creationId xmlns:p14="http://schemas.microsoft.com/office/powerpoint/2010/main" val="1361648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/>
      <p:bldP spid="4" grpId="0"/>
      <p:bldP spid="7" grpId="0"/>
      <p:bldP spid="8" grpId="0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797143" cy="917466"/>
          </a:xfrm>
        </p:spPr>
        <p:txBody>
          <a:bodyPr/>
          <a:lstStyle/>
          <a:p>
            <a:pPr marL="0" lvl="0" algn="just"/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41729" y="1083618"/>
            <a:ext cx="80473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1. Giới thiệu ứng dụng Sound Recorder</a:t>
            </a:r>
            <a:r>
              <a:rPr lang="en-US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</p:txBody>
      </p:sp>
      <p:sp>
        <p:nvSpPr>
          <p:cNvPr id="5" name="Rectangle 4"/>
          <p:cNvSpPr/>
          <p:nvPr/>
        </p:nvSpPr>
        <p:spPr>
          <a:xfrm>
            <a:off x="666750" y="2815620"/>
            <a:ext cx="10953750" cy="193899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vi-VN" sz="4000" b="1" i="1" spc="-10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Giáo viên </a:t>
            </a:r>
            <a:r>
              <a:rPr lang="en-US" sz="4000" b="1" i="1" spc="-10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</a:t>
            </a:r>
            <a:r>
              <a:rPr lang="vi-VN" sz="4000" b="1" i="1" spc="-10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iới thiệu Sound Recorder là phần mềm giúp </a:t>
            </a:r>
            <a:r>
              <a:rPr lang="en-US" sz="4000" b="1" i="1" spc="-10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học sinh</a:t>
            </a:r>
            <a:r>
              <a:rPr lang="vi-VN" sz="4000" b="1" i="1" spc="-10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ghi âm lại giọng của chính mình, ghi âm một bài nhạc hay bất kì âm thanh nào khác.</a:t>
            </a:r>
            <a:endParaRPr lang="en-US" sz="4000" b="1" i="1" spc="-10">
              <a:solidFill>
                <a:schemeClr val="lt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578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4" grpId="0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797143" cy="917466"/>
          </a:xfrm>
        </p:spPr>
        <p:txBody>
          <a:bodyPr/>
          <a:lstStyle/>
          <a:p>
            <a:pPr marL="0" lvl="0" algn="just"/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06462" y="917466"/>
            <a:ext cx="81499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2. Khởi động ứng dụng Sound Recorder</a:t>
            </a:r>
            <a:r>
              <a:rPr lang="en-US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</p:txBody>
      </p:sp>
      <p:sp>
        <p:nvSpPr>
          <p:cNvPr id="5" name="Rectangle 4"/>
          <p:cNvSpPr/>
          <p:nvPr/>
        </p:nvSpPr>
        <p:spPr>
          <a:xfrm>
            <a:off x="857250" y="1675358"/>
            <a:ext cx="96583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vi-VN" sz="3600" b="1" i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Trước khi học khởi động ứng dụng, </a:t>
            </a:r>
            <a:r>
              <a:rPr lang="en-US" sz="3600" b="1" i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giáo viên cho học sinh</a:t>
            </a:r>
            <a:r>
              <a:rPr lang="vi-VN" sz="3600" b="1" i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kiểm tra thiết bị microphone</a:t>
            </a:r>
            <a:r>
              <a:rPr lang="en-US" sz="3600" b="1" i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231320" y="3444628"/>
            <a:ext cx="11827329" cy="138499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vi-VN" sz="2800" b="1" i="1" spc="-10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Sau khi kiểm tra máy tính đã được kết nối với microphone (thiết bị thu âm)</a:t>
            </a:r>
            <a:r>
              <a:rPr lang="en-US" sz="2800" b="1" i="1" spc="-10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vi-VN" sz="2800" b="1" i="1" spc="-10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Cả lớp quan sát </a:t>
            </a:r>
            <a:r>
              <a:rPr lang="en-US" sz="2800" b="1" i="1" spc="-10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giáo viên thực hiện</a:t>
            </a:r>
            <a:r>
              <a:rPr lang="vi-VN" sz="2800" b="1" i="1" spc="-10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thao tác mẫu khởi động ứng dụng Sound Recorder. Gồm các bước sau:</a:t>
            </a:r>
            <a:endParaRPr lang="en-US" sz="2800" b="1" i="1" spc="-10">
              <a:solidFill>
                <a:schemeClr val="lt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6686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4" grpId="0"/>
      <p:bldP spid="5" grpId="0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797143" cy="917466"/>
          </a:xfrm>
        </p:spPr>
        <p:txBody>
          <a:bodyPr/>
          <a:lstStyle/>
          <a:p>
            <a:pPr marL="0" lvl="0" algn="just"/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92036" y="3720286"/>
            <a:ext cx="8031238" cy="646331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vi-VN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Bước 2: Nháy chuột chọn All Programs.</a:t>
            </a:r>
            <a:endParaRPr lang="en-US" sz="36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292036" y="917466"/>
            <a:ext cx="9974205" cy="646331"/>
            <a:chOff x="433281" y="1186125"/>
            <a:chExt cx="9974205" cy="646331"/>
          </a:xfrm>
        </p:grpSpPr>
        <p:sp>
          <p:nvSpPr>
            <p:cNvPr id="7" name="Rectangle 6"/>
            <p:cNvSpPr/>
            <p:nvPr/>
          </p:nvSpPr>
          <p:spPr>
            <a:xfrm>
              <a:off x="433281" y="1186125"/>
              <a:ext cx="9974205" cy="646331"/>
            </a:xfrm>
            <a:prstGeom prst="rect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r>
                <a:rPr lang="vi-VN" sz="3600" b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Bước 1: Nháy chuột chọn</a:t>
              </a:r>
              <a:r>
                <a:rPr lang="en-US" sz="3600" b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  </a:t>
              </a:r>
              <a:r>
                <a:rPr lang="vi-VN" sz="3600" b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600" b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 </a:t>
              </a:r>
              <a:r>
                <a:rPr lang="vi-VN" sz="3600" b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ở góc trái màn hình</a:t>
              </a:r>
              <a:r>
                <a:rPr lang="en-US" sz="3600" b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.</a:t>
              </a:r>
              <a:endParaRPr lang="en-US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8" name="Picture 7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5550678" y="1271576"/>
              <a:ext cx="686567" cy="560879"/>
            </a:xfrm>
            <a:prstGeom prst="rect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pic>
      </p:grpSp>
      <p:pic>
        <p:nvPicPr>
          <p:cNvPr id="9" name="Picture 8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46695" y="1834932"/>
            <a:ext cx="3453905" cy="1746468"/>
          </a:xfrm>
          <a:prstGeom prst="rect">
            <a:avLst/>
          </a:prstGeom>
        </p:spPr>
      </p:pic>
      <p:pic>
        <p:nvPicPr>
          <p:cNvPr id="10" name="Picture 9"/>
          <p:cNvPicPr/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27983" y="4518204"/>
            <a:ext cx="3394005" cy="2017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224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797143" cy="917466"/>
          </a:xfrm>
        </p:spPr>
        <p:txBody>
          <a:bodyPr/>
          <a:lstStyle/>
          <a:p>
            <a:pPr marL="0" lvl="0" algn="just"/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16949" y="917466"/>
            <a:ext cx="7642028" cy="646331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vi-VN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Bước 3: Nháy chuột chọn Accessories.</a:t>
            </a:r>
            <a:endParaRPr lang="en-US" sz="36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Picture 5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84933" y="1642160"/>
            <a:ext cx="2653030" cy="207454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30200" y="3795068"/>
            <a:ext cx="8590813" cy="646331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vi-VN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Bước 4: Nháy chuột chọn</a:t>
            </a:r>
            <a:r>
              <a:rPr lang="en-US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Sound Recorder</a:t>
            </a:r>
            <a:r>
              <a:rPr lang="vi-VN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36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" name="Picture 7"/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59397" y="4609749"/>
            <a:ext cx="2578566" cy="218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962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797143" cy="917466"/>
          </a:xfrm>
        </p:spPr>
        <p:txBody>
          <a:bodyPr/>
          <a:lstStyle/>
          <a:p>
            <a:pPr marL="0" lvl="0" algn="just"/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57200" y="917466"/>
            <a:ext cx="105718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3. Thao tác ghi âm và lưu đoạn ghi âm vào máy tính</a:t>
            </a:r>
            <a:r>
              <a:rPr lang="en-US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705402"/>
            <a:ext cx="84201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vi-VN" sz="2800" b="1" i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Giáo viên</a:t>
            </a:r>
            <a:r>
              <a:rPr lang="en-US" sz="2800" b="1" i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s</a:t>
            </a:r>
            <a:r>
              <a:rPr lang="vi-VN" sz="2800" b="1" i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au khi khởi động ứng dụng Sound Recorder,</a:t>
            </a:r>
            <a:r>
              <a:rPr lang="en-US" sz="2800" b="1" i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cho học sinh thực theo các bước sau: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99695" y="2748127"/>
            <a:ext cx="12399548" cy="646331"/>
            <a:chOff x="996950" y="2862670"/>
            <a:chExt cx="12399548" cy="646331"/>
          </a:xfrm>
        </p:grpSpPr>
        <p:sp>
          <p:nvSpPr>
            <p:cNvPr id="5" name="Rectangle 4"/>
            <p:cNvSpPr/>
            <p:nvPr/>
          </p:nvSpPr>
          <p:spPr>
            <a:xfrm>
              <a:off x="996950" y="2862670"/>
              <a:ext cx="12399548" cy="646331"/>
            </a:xfrm>
            <a:prstGeom prst="rect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r>
                <a:rPr lang="vi-VN" sz="3600" b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Bước 1: Nháy chuột vào nút lệnh</a:t>
              </a:r>
              <a:r>
                <a:rPr lang="en-US" sz="3600" b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             </a:t>
              </a:r>
              <a:r>
                <a:rPr lang="vi-VN" sz="3600" b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 để bắt đầu ghi âm. </a:t>
              </a:r>
              <a:r>
                <a:rPr lang="en-US" sz="3600" b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</a:p>
          </p:txBody>
        </p:sp>
        <p:pic>
          <p:nvPicPr>
            <p:cNvPr id="8" name="Picture 7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7647939" y="2948271"/>
              <a:ext cx="1631315" cy="560730"/>
            </a:xfrm>
            <a:prstGeom prst="rect">
              <a:avLst/>
            </a:prstGeom>
          </p:spPr>
        </p:pic>
      </p:grpSp>
      <p:pic>
        <p:nvPicPr>
          <p:cNvPr id="9" name="Picture 8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52245" y="3483076"/>
            <a:ext cx="8344898" cy="2649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44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3F46BBF5-F625-4E53-9829-E61C7D6C472A}"/>
  <p:tag name="GENSWF_ADVANCE_TIME" val="15.000"/>
  <p:tag name="TIMING" val="|0.001"/>
  <p:tag name="ISPRING_CUSTOM_TIMING_USED" val="1"/>
  <p:tag name="ISPRING_SLIDE_ID_2" val="{F8FADD59-B3E0-4CB5-AFDD-1F2D9FD189B7}"/>
</p:tagLst>
</file>

<file path=ppt/theme/theme1.xml><?xml version="1.0" encoding="utf-8"?>
<a:theme xmlns:a="http://schemas.openxmlformats.org/drawingml/2006/main" name="亮亮图文旗舰店https://liangliangtuwen.tmall.com">
  <a:themeElements>
    <a:clrScheme name="自定义 108">
      <a:dk1>
        <a:srgbClr val="4D4D4D"/>
      </a:dk1>
      <a:lt1>
        <a:srgbClr val="FFFFFF"/>
      </a:lt1>
      <a:dk2>
        <a:srgbClr val="4D4D4D"/>
      </a:dk2>
      <a:lt2>
        <a:srgbClr val="FFFFFF"/>
      </a:lt2>
      <a:accent1>
        <a:srgbClr val="6CBCBC"/>
      </a:accent1>
      <a:accent2>
        <a:srgbClr val="3DCEB5"/>
      </a:accent2>
      <a:accent3>
        <a:srgbClr val="3DB7CF"/>
      </a:accent3>
      <a:accent4>
        <a:srgbClr val="E676A9"/>
      </a:accent4>
      <a:accent5>
        <a:srgbClr val="BAB65E"/>
      </a:accent5>
      <a:accent6>
        <a:srgbClr val="FFB14A"/>
      </a:accent6>
      <a:hlink>
        <a:srgbClr val="EF342B"/>
      </a:hlink>
      <a:folHlink>
        <a:srgbClr val="7F7F7F"/>
      </a:folHlink>
    </a:clrScheme>
    <a:fontScheme name="自定义 2">
      <a:majorFont>
        <a:latin typeface="等线 Light"/>
        <a:ea typeface="微软雅黑"/>
        <a:cs typeface=""/>
      </a:majorFont>
      <a:minorFont>
        <a:latin typeface="等线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1025</TotalTime>
  <Words>490</Words>
  <Application>Microsoft Office PowerPoint</Application>
  <PresentationFormat>Widescreen</PresentationFormat>
  <Paragraphs>52</Paragraphs>
  <Slides>14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Arial</vt:lpstr>
      <vt:lpstr>Calibri</vt:lpstr>
      <vt:lpstr>Century Schoolbook</vt:lpstr>
      <vt:lpstr>Tempus Sans ITC</vt:lpstr>
      <vt:lpstr>Times New Roman</vt:lpstr>
      <vt:lpstr>Wingdings 2</vt:lpstr>
      <vt:lpstr>思源黑体 CN Normal</vt:lpstr>
      <vt:lpstr>亮亮图文旗舰店https://liangliangtuwen.tmall.com</vt:lpstr>
      <vt:lpstr>PowerPoint Presentation</vt:lpstr>
      <vt:lpstr>PowerPoint Presentation</vt:lpstr>
      <vt:lpstr>Mục tiêu</vt:lpstr>
      <vt:lpstr>Hoạt động mở đầu (Khởi động)</vt:lpstr>
      <vt:lpstr>Hoạt động hình thành kiến thức mới</vt:lpstr>
      <vt:lpstr>Hoạt động hình thành kiến thức mới</vt:lpstr>
      <vt:lpstr>Hoạt động hình thành kiến thức mới</vt:lpstr>
      <vt:lpstr>Hoạt động hình thành kiến thức mới</vt:lpstr>
      <vt:lpstr>Hoạt động hình thành kiến thức mới</vt:lpstr>
      <vt:lpstr>Hoạt động hình thành kiến thức mới</vt:lpstr>
      <vt:lpstr>Hoạt động hình thành kiến thức mới</vt:lpstr>
      <vt:lpstr>Hoạt động luyện tập</vt:lpstr>
      <vt:lpstr>Hoạt động đánh giá</vt:lpstr>
      <vt:lpstr>Chúc các em có một buổi học thú vị nhé!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卡通可爱萌萌哒 教育教学模板</dc:title>
  <dc:creator>邹雪涵</dc:creator>
  <cp:lastModifiedBy>Nguyễn Hoàng Sang</cp:lastModifiedBy>
  <cp:revision>189</cp:revision>
  <dcterms:created xsi:type="dcterms:W3CDTF">2017-05-10T09:07:55Z</dcterms:created>
  <dcterms:modified xsi:type="dcterms:W3CDTF">2024-04-15T10:28:36Z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