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86" r:id="rId2"/>
    <p:sldId id="260" r:id="rId3"/>
    <p:sldId id="262" r:id="rId4"/>
    <p:sldId id="263" r:id="rId5"/>
    <p:sldId id="264" r:id="rId6"/>
    <p:sldId id="273" r:id="rId7"/>
    <p:sldId id="275" r:id="rId8"/>
    <p:sldId id="279" r:id="rId9"/>
    <p:sldId id="280" r:id="rId10"/>
    <p:sldId id="281" r:id="rId11"/>
    <p:sldId id="282" r:id="rId12"/>
    <p:sldId id="283" r:id="rId13"/>
    <p:sldId id="267" r:id="rId14"/>
    <p:sldId id="284" r:id="rId15"/>
    <p:sldId id="270" r:id="rId16"/>
    <p:sldId id="285" r:id="rId17"/>
    <p:sldId id="271" r:id="rId18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9071"/>
    <a:srgbClr val="005092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81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391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79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38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57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23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5AD2C5-A110-8713-AD09-CE4824E49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94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2090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9900" y="1070402"/>
            <a:ext cx="87655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ết t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húc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thao tác ứng dụng Snipping Tool được khởi động: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1365" y="2300556"/>
            <a:ext cx="8125778" cy="424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8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128462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6014" y="996812"/>
            <a:ext cx="6224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Thao tác cắt và lưu hình ảnh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4762" y="1817935"/>
            <a:ext cx="80137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Nhấn giữ nút trái chuột và di chuyển chuột để chọn khu vực cần cắt ảnh.</a:t>
            </a:r>
            <a:endParaRPr lang="en-US" sz="3200" b="1" i="1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0626" y="3131502"/>
            <a:ext cx="6717624" cy="340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7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16581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7914" y="848668"/>
            <a:ext cx="6224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Thao tác cắt và lưu hình ảnh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142" y="1654800"/>
            <a:ext cx="11010900" cy="107721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2: Sau khi cắt ảnh, nháy chuột vào nút lệnh</a:t>
            </a:r>
            <a:r>
              <a:rPr lang="en-US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vi-VN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để lưu ảnh.</a:t>
            </a:r>
            <a:endParaRPr lang="en-US" sz="3200" b="1" i="1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8797970" y="1763197"/>
            <a:ext cx="637223" cy="4302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142" y="2901296"/>
            <a:ext cx="10188258" cy="107721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3: Chọn nơi lưu và đổi tên cho hình ảnh vừa cắt rồi nháy chuột vào nút lệnh</a:t>
            </a:r>
            <a:endParaRPr lang="en-US" sz="3200" b="1" i="1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4556442" y="3439905"/>
            <a:ext cx="1037908" cy="469075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14867" y="4207114"/>
            <a:ext cx="6101714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2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29512" y="-189176"/>
            <a:ext cx="550398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8800" y="917466"/>
            <a:ext cx="9728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khoanh vào chữ cái đặt trước đáp án đúng.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LQTH2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trang 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55 và 56.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800" y="2404318"/>
            <a:ext cx="97282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vi-VN" sz="36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Khoanh</a:t>
            </a:r>
            <a:r>
              <a:rPr lang="vi-VN" sz="32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vào chữ cái đặt trước đáp án đúng. Ứng dụng Snipping Tool không có chức năng nào?</a:t>
            </a:r>
            <a:endParaRPr lang="en-US" sz="3200" b="1" i="1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5242" r="8254" b="37847"/>
          <a:stretch/>
        </p:blipFill>
        <p:spPr>
          <a:xfrm>
            <a:off x="949325" y="4119368"/>
            <a:ext cx="9337675" cy="9525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943882" y="4326914"/>
            <a:ext cx="571500" cy="609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60246" y="-156315"/>
            <a:ext cx="582050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8800" y="917466"/>
            <a:ext cx="98425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khoanh vào chữ cái đặt trước đáp án đúng.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QTH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trang 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55 và 56.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8799" y="2505858"/>
            <a:ext cx="101011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vi-VN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 lưu hình ảnh đã cắt nháy chuột vào nút lệnh:</a:t>
            </a:r>
            <a:endParaRPr lang="en-US" sz="3600" b="1" i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2427" y="4217362"/>
            <a:ext cx="9252223" cy="156113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984750" y="4959831"/>
            <a:ext cx="571500" cy="609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00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863969" y="-210671"/>
            <a:ext cx="580292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4200" y="917466"/>
            <a:ext cx="9988550" cy="156966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Hãy dùng ứng dụng Snipping Tool để cắt hình ảnh tuỳ thích theo 4 dạng sau rồi lưu vào máy tính với 4 file khác nhau: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E3EE3B-09DB-81AC-532E-9EB81AA594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69" t="27895" r="22865" b="22456"/>
          <a:stretch/>
        </p:blipFill>
        <p:spPr>
          <a:xfrm>
            <a:off x="2126622" y="2697797"/>
            <a:ext cx="6888208" cy="368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700068" y="86265"/>
            <a:ext cx="543464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630" y="1430497"/>
            <a:ext cx="9287017" cy="3741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574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701172" y="2092138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47" y="511209"/>
            <a:ext cx="11920496" cy="2349579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5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TRONG CÔNG NGHỆ WINDOWS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82496" y="3206695"/>
            <a:ext cx="855878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SNIPPING TOOL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390430" y="389810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40788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khởi động ứng dụng Snipping Tool; Biết cách cắt hình ảnh trên màn hình; Biết lưu hình ảnh đã cắt vào máy tính.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8429" y="1027897"/>
            <a:ext cx="45179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cắt hình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078" y="1890678"/>
            <a:ext cx="90716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cho</a:t>
            </a:r>
            <a:r>
              <a:rPr lang="vi-VN" sz="28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cả lớp chuẩn bị đầy đủ đồng dùng học tập</a:t>
            </a:r>
            <a:r>
              <a:rPr lang="en-US" sz="28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b="1" i="1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9078" y="2895680"/>
            <a:ext cx="11414772" cy="17543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vi-VN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 3 tiếng đếm, </a:t>
            </a:r>
            <a:r>
              <a:rPr lang="en-US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 học sinh</a:t>
            </a:r>
            <a:r>
              <a:rPr lang="vi-VN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dùng kéo cắt rời một hình ảnh trong trang báo. </a:t>
            </a:r>
            <a:r>
              <a:rPr lang="en-US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 sinh nào </a:t>
            </a:r>
            <a:r>
              <a:rPr lang="vi-VN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cắt nhanh và đẹp nhất sẽ được </a:t>
            </a:r>
            <a:r>
              <a:rPr lang="en-US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tuyên dương</a:t>
            </a:r>
            <a:r>
              <a:rPr lang="vi-VN" sz="3600" b="1" i="1" spc="-1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i="1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079" y="5483017"/>
            <a:ext cx="11414772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vi-VN" sz="3600" b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rên máy tính chúng ta có thể cắt được một hình không?</a:t>
            </a:r>
            <a:endParaRPr lang="en-US" sz="36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5" grpId="0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8573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816" y="1022256"/>
            <a:ext cx="84623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Giới thiệu ứng dụng Snipping Tool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712316" y="2542818"/>
            <a:ext cx="10927234" cy="193899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vi-VN" sz="4000" b="1" i="1" spc="-1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4000" b="1" i="1" spc="-1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4000" b="1" i="1" spc="-1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Snipping Tool là phần mềm giúp các em chụp ảnh màn hình, hỗ trợ chỉnh sửa và thực hiện các thao tác khác với hình ảnh</a:t>
            </a:r>
            <a:r>
              <a:rPr lang="en-US" sz="4000" b="1" i="1" spc="-1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50381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4251" y="1102668"/>
            <a:ext cx="85761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Khởi động ứng dụng Snipping Tool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742950" y="2066836"/>
            <a:ext cx="88963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 lớp quan sát </a:t>
            </a:r>
            <a:r>
              <a:rPr lang="en-US" sz="28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thực hiện</a:t>
            </a:r>
            <a:r>
              <a:rPr lang="vi-VN" sz="2800" b="1" i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thao tác mẫu khởi động ứng dụng Snipping Tool. Gồm các bước sau: </a:t>
            </a:r>
            <a:endParaRPr lang="en-US" sz="2800" b="1" i="1">
              <a:solidFill>
                <a:srgbClr val="7030A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33350" y="3277225"/>
            <a:ext cx="8858515" cy="584775"/>
            <a:chOff x="1009937" y="3400336"/>
            <a:chExt cx="6377857" cy="584775"/>
          </a:xfrm>
        </p:grpSpPr>
        <p:sp>
          <p:nvSpPr>
            <p:cNvPr id="10" name="Rectangle 9"/>
            <p:cNvSpPr/>
            <p:nvPr/>
          </p:nvSpPr>
          <p:spPr>
            <a:xfrm>
              <a:off x="1009937" y="3400336"/>
              <a:ext cx="63778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vi-VN" sz="3200" b="1" i="1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1: Nháy chuột chọn</a:t>
              </a:r>
              <a:r>
                <a:rPr lang="en-US" sz="3200" b="1" i="1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</a:t>
              </a:r>
              <a:r>
                <a:rPr lang="vi-VN" sz="3200" b="1" i="1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ở góc trái màn hình</a:t>
              </a:r>
              <a:r>
                <a:rPr lang="en-US" sz="3200" b="1" i="1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3200" b="1" i="1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4" name="Picture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257075" y="3525718"/>
              <a:ext cx="367348" cy="334010"/>
            </a:xfrm>
            <a:prstGeom prst="rect">
              <a:avLst/>
            </a:prstGeom>
          </p:spPr>
        </p:pic>
      </p:grpSp>
      <p:pic>
        <p:nvPicPr>
          <p:cNvPr id="16" name="Picture 15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8286" y="3987382"/>
            <a:ext cx="4440214" cy="2521566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 rot="4708171">
            <a:off x="2666579" y="5265492"/>
            <a:ext cx="1200150" cy="6138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73662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9090" y="917466"/>
            <a:ext cx="89042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Nháy chuột chọn All Programs.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2B52C1-549B-B813-B804-D796B443C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78044" r="67209"/>
          <a:stretch/>
        </p:blipFill>
        <p:spPr>
          <a:xfrm>
            <a:off x="797813" y="1834932"/>
            <a:ext cx="8495573" cy="455062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DC02EEE-E727-FE5D-FB69-46D9AC5CE7B0}"/>
              </a:ext>
            </a:extLst>
          </p:cNvPr>
          <p:cNvSpPr/>
          <p:nvPr/>
        </p:nvSpPr>
        <p:spPr>
          <a:xfrm>
            <a:off x="1344267" y="3805652"/>
            <a:ext cx="2850828" cy="72517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5321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0449" y="917466"/>
            <a:ext cx="84727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 Nháy chuột chọn Accessories.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E39D1A-E91D-BE6C-F68D-A04C7955F1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366" r="76552" b="-1"/>
          <a:stretch/>
        </p:blipFill>
        <p:spPr>
          <a:xfrm>
            <a:off x="1344267" y="1625352"/>
            <a:ext cx="4058458" cy="521110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D9452D1-1071-EE4A-7BFA-805D71B25BD6}"/>
              </a:ext>
            </a:extLst>
          </p:cNvPr>
          <p:cNvSpPr/>
          <p:nvPr/>
        </p:nvSpPr>
        <p:spPr>
          <a:xfrm>
            <a:off x="1462254" y="2728454"/>
            <a:ext cx="2239591" cy="38345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96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29781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0246" y="802948"/>
            <a:ext cx="90297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4: Nháy chuột chọn Snipping Tool.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857CD2-A1FE-D309-7AED-9CABB48D10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505" r="75176"/>
          <a:stretch/>
        </p:blipFill>
        <p:spPr>
          <a:xfrm>
            <a:off x="2055556" y="1720414"/>
            <a:ext cx="4015863" cy="4981851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A3F6094-9533-4FDC-D395-6B8CAF9876CE}"/>
              </a:ext>
            </a:extLst>
          </p:cNvPr>
          <p:cNvSpPr/>
          <p:nvPr/>
        </p:nvSpPr>
        <p:spPr>
          <a:xfrm>
            <a:off x="2199673" y="2595719"/>
            <a:ext cx="2239591" cy="38345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4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5" grpId="0" animBg="1"/>
      <p:bldP spid="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</TotalTime>
  <Words>557</Words>
  <Application>Microsoft Office PowerPoint</Application>
  <PresentationFormat>Widescreen</PresentationFormat>
  <Paragraphs>59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196</cp:revision>
  <dcterms:created xsi:type="dcterms:W3CDTF">2017-05-10T09:07:55Z</dcterms:created>
  <dcterms:modified xsi:type="dcterms:W3CDTF">2024-04-15T10:27:54Z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