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74" r:id="rId2"/>
    <p:sldId id="260" r:id="rId3"/>
    <p:sldId id="262" r:id="rId4"/>
    <p:sldId id="263" r:id="rId5"/>
    <p:sldId id="264" r:id="rId6"/>
    <p:sldId id="265" r:id="rId7"/>
    <p:sldId id="267" r:id="rId8"/>
    <p:sldId id="270" r:id="rId9"/>
    <p:sldId id="273" r:id="rId10"/>
    <p:sldId id="271" r:id="rId11"/>
  </p:sldIdLst>
  <p:sldSz cx="12192000" cy="6858000"/>
  <p:notesSz cx="6858000" cy="9144000"/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092"/>
    <a:srgbClr val="239071"/>
    <a:srgbClr val="57C0D5"/>
    <a:srgbClr val="FCA821"/>
    <a:srgbClr val="FFFFFF"/>
    <a:srgbClr val="D1E7E5"/>
    <a:srgbClr val="F2F2F2"/>
    <a:srgbClr val="F9FCFB"/>
    <a:srgbClr val="DC5389"/>
    <a:srgbClr val="F2E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55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139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54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942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3154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4256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844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0187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FF563A-F1BA-A9A0-ABFC-9B6300EF67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9190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965594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352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01025" y="511209"/>
            <a:ext cx="9105261" cy="1600438"/>
          </a:xfrm>
          <a:prstGeom prst="round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4</a:t>
            </a:r>
          </a:p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TRẢI NGHIỆM CÙNG WORDPAD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68909" y="3206695"/>
            <a:ext cx="9654181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vi-V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11: TẬP GÕ CHỮ CÙNG WORDPAD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933229" y="442563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8" y="2003626"/>
            <a:ext cx="11144992" cy="2934133"/>
          </a:xfrm>
          <a:prstGeom prst="flowChartAlternateProcess">
            <a:avLst/>
          </a:prstGeom>
          <a:solidFill>
            <a:schemeClr val="accent6">
              <a:lumMod val="20000"/>
              <a:lumOff val="80000"/>
              <a:alpha val="67000"/>
            </a:schemeClr>
          </a:solidFill>
          <a:ln w="38100">
            <a:solidFill>
              <a:srgbClr val="57C0D5"/>
            </a:solidFill>
          </a:ln>
        </p:spPr>
        <p:txBody>
          <a:bodyPr/>
          <a:lstStyle/>
          <a:p>
            <a:pPr lvl="0" algn="l">
              <a:lnSpc>
                <a:spcPct val="100000"/>
              </a:lnSpc>
            </a:pPr>
            <a:r>
              <a:rPr lang="vi-VN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gõ chữ không dấu; Biết sử dụng một số nút lệnh để thay đổi kiểu chữ; Biết cách sử dụng một số phím chức năng để hỗ trợ gõ chữ trong WordPad.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09728" y="181640"/>
            <a:ext cx="8734097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 (Khởi động)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9728" y="1308656"/>
            <a:ext cx="90047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Giáo viên cho học sinh thi ai thao tác nhanh:</a:t>
            </a:r>
          </a:p>
        </p:txBody>
      </p:sp>
      <p:sp>
        <p:nvSpPr>
          <p:cNvPr id="6" name="Rectangle 5"/>
          <p:cNvSpPr/>
          <p:nvPr/>
        </p:nvSpPr>
        <p:spPr>
          <a:xfrm>
            <a:off x="-11876" y="2434303"/>
            <a:ext cx="122038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4400" b="1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Mở và thoát chương trình WordPad, mỗi em thực hiện 1 lần, ai nhanh hơn sẽ được khen thưởng.</a:t>
            </a:r>
            <a:endParaRPr lang="en-US" sz="4400" b="1">
              <a:solidFill>
                <a:schemeClr val="accent4">
                  <a:lumMod val="5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164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hình thành kiến thức mới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49702" y="917466"/>
            <a:ext cx="9297738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35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Giới thiệu một số nút lệnh thay đổi kiểu chữ.</a:t>
            </a:r>
          </a:p>
        </p:txBody>
      </p:sp>
      <p:sp>
        <p:nvSpPr>
          <p:cNvPr id="4" name="Rectangle 3"/>
          <p:cNvSpPr/>
          <p:nvPr/>
        </p:nvSpPr>
        <p:spPr>
          <a:xfrm>
            <a:off x="812346" y="1671518"/>
            <a:ext cx="81724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0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 em hãy tự khám phá xem, trên thanh công cụ, công cụ nào dùng để thay đổi kiểu chữ.</a:t>
            </a:r>
            <a:endParaRPr lang="en-US" sz="3000" b="1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9702" y="2819919"/>
            <a:ext cx="3712698" cy="120032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vi-VN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WordPad là phần mềm giúp các em ghi chép lại nội dung nào đó vào máy tính.</a:t>
            </a:r>
            <a:endParaRPr lang="en-US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11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10062" y="3057628"/>
            <a:ext cx="6796088" cy="3552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78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4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" y="0"/>
            <a:ext cx="9020908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02714" y="903549"/>
            <a:ext cx="7329715" cy="132343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Một số phím chức năng hỗ trợ gõ chữ trong WordPad.</a:t>
            </a:r>
            <a:endParaRPr lang="en-US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707" y="2364685"/>
            <a:ext cx="6571127" cy="46166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  Nếu muốn xuống dòng thì các con sẽ làm sao?</a:t>
            </a:r>
            <a:endParaRPr lang="en-US" sz="2000" b="1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21774" y="3023305"/>
            <a:ext cx="3145798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vi-VN"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Ta nhấn phím Enter.</a:t>
            </a:r>
            <a:endParaRPr lang="en-US" b="1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46252" y="3695490"/>
            <a:ext cx="4997715" cy="46166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</a:t>
            </a:r>
            <a:r>
              <a:rPr lang="vi-VN"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Vậy nếu gõ sai thì ta phải làm sao?</a:t>
            </a:r>
            <a:endParaRPr lang="en-US" b="1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8982" y="4354110"/>
            <a:ext cx="4816575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</a:t>
            </a:r>
            <a:r>
              <a:rPr lang="vi-VN"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Vậy ta sử dụng phím nào để xóa?</a:t>
            </a:r>
            <a:endParaRPr lang="en-US" b="1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6628" y="5689678"/>
            <a:ext cx="7369670" cy="874368"/>
          </a:xfrm>
          <a:prstGeom prst="rect">
            <a:avLst/>
          </a:prstGeom>
        </p:spPr>
      </p:pic>
      <p:pic>
        <p:nvPicPr>
          <p:cNvPr id="13" name="Picture 12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52831" y="2951065"/>
            <a:ext cx="5366934" cy="235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61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2" grpId="0" animBg="1"/>
      <p:bldP spid="4" grpId="0"/>
      <p:bldP spid="5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257422" y="-224465"/>
            <a:ext cx="5679831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7535" y="917466"/>
            <a:ext cx="9399607" cy="101566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3000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Yêu cầu học sinh mở chương trình WordPad và gõ vào nội dung Luyện tập trong sách LQTH 2, trang 38.</a:t>
            </a:r>
            <a:endParaRPr lang="en-US" sz="3000" b="1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33977" y="2157594"/>
            <a:ext cx="8263165" cy="451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49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110154" y="-123352"/>
            <a:ext cx="5750169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0014" y="917466"/>
            <a:ext cx="11439601" cy="132343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Em hãy khởi động phần mềm Wordpad và gõ vào nội dung vận dụng trong sách LQTH 2, trang 38:</a:t>
            </a:r>
            <a:endParaRPr lang="en-US" sz="4000" b="1" dirty="0"/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4666" y="2364257"/>
            <a:ext cx="10044248" cy="4065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23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416723" y="318815"/>
            <a:ext cx="5574323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4968" y="1900399"/>
            <a:ext cx="9426668" cy="3773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63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848</TotalTime>
  <Words>309</Words>
  <Application>Microsoft Office PowerPoint</Application>
  <PresentationFormat>Widescreen</PresentationFormat>
  <Paragraphs>34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PowerPoint Presentation</vt:lpstr>
      <vt:lpstr>PowerPoint Presentation</vt:lpstr>
      <vt:lpstr>Mục tiêu</vt:lpstr>
      <vt:lpstr>Hoạt động mở đầu (Khởi động)</vt:lpstr>
      <vt:lpstr>Hoạt động hình thành kiến thức mới</vt:lpstr>
      <vt:lpstr>Hoạt động hình thành kiến thức mới</vt:lpstr>
      <vt:lpstr>Hoạt động luyện tập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148</cp:revision>
  <dcterms:created xsi:type="dcterms:W3CDTF">2017-05-10T09:07:55Z</dcterms:created>
  <dcterms:modified xsi:type="dcterms:W3CDTF">2024-04-15T10:23:36Z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