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1.xml" ContentType="application/vnd.openxmlformats-officedocument.presentationml.tags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276" r:id="rId2"/>
    <p:sldId id="260" r:id="rId3"/>
    <p:sldId id="262" r:id="rId4"/>
    <p:sldId id="263" r:id="rId5"/>
    <p:sldId id="264" r:id="rId6"/>
    <p:sldId id="265" r:id="rId7"/>
    <p:sldId id="273" r:id="rId8"/>
    <p:sldId id="267" r:id="rId9"/>
    <p:sldId id="274" r:id="rId10"/>
    <p:sldId id="270" r:id="rId11"/>
    <p:sldId id="275" r:id="rId12"/>
    <p:sldId id="271" r:id="rId13"/>
  </p:sldIdLst>
  <p:sldSz cx="12192000" cy="6858000"/>
  <p:notesSz cx="6858000" cy="9144000"/>
  <p:defaultTextStyle>
    <a:defPPr>
      <a:defRPr lang="zh-CN"/>
    </a:defPPr>
    <a:lvl1pPr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1pPr>
    <a:lvl2pPr marL="608330" indent="-1511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2pPr>
    <a:lvl3pPr marL="1217930" indent="-3035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3pPr>
    <a:lvl4pPr marL="1827530" indent="-4559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4pPr>
    <a:lvl5pPr marL="2437130" indent="-6083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092"/>
    <a:srgbClr val="239071"/>
    <a:srgbClr val="57C0D5"/>
    <a:srgbClr val="FCA821"/>
    <a:srgbClr val="FFFFFF"/>
    <a:srgbClr val="D1E7E5"/>
    <a:srgbClr val="F2F2F2"/>
    <a:srgbClr val="F9FCFB"/>
    <a:srgbClr val="DC5389"/>
    <a:srgbClr val="F2EF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12" autoAdjust="0"/>
    <p:restoredTop sz="98912" autoAdjust="0"/>
  </p:normalViewPr>
  <p:slideViewPr>
    <p:cSldViewPr snapToGrid="0">
      <p:cViewPr varScale="1">
        <p:scale>
          <a:sx n="107" d="100"/>
          <a:sy n="107" d="100"/>
        </p:scale>
        <p:origin x="552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6" d="100"/>
          <a:sy n="86" d="100"/>
        </p:scale>
        <p:origin x="3522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fld id="{E3649B75-C036-43A6-B586-D4D3956B9750}" type="datetimeFigureOut">
              <a:rPr lang="zh-CN" altLang="en-US" smtClean="0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dirty="0"/>
              <a:t>模板来自于 </a:t>
            </a:r>
            <a:r>
              <a:rPr lang="en-US" altLang="zh-CN" noProof="0" dirty="0"/>
              <a:t>http://docer.mysoeasy.com</a:t>
            </a:r>
            <a:endParaRPr lang="zh-CN" altLang="en-US" noProof="0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806665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217295" rtl="0" eaLnBrk="0" fontAlgn="base" hangingPunct="0">
      <a:spcBef>
        <a:spcPct val="30000"/>
      </a:spcBef>
      <a:spcAft>
        <a:spcPct val="0"/>
      </a:spcAft>
      <a:buFont typeface="Arial" panose="020B0604020202020204" pitchFamily="34" charset="0"/>
      <a:defRPr kern="1200">
        <a:solidFill>
          <a:srgbClr val="FF0000"/>
        </a:solidFill>
        <a:latin typeface="思源黑体 CN Normal" panose="020B0400000000000000" pitchFamily="34" charset="-122"/>
        <a:ea typeface="+mn-ea"/>
        <a:cs typeface="+mn-cs"/>
      </a:defRPr>
    </a:lvl1pPr>
    <a:lvl2pPr marL="742950" indent="-28575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143000" indent="-22860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600200" indent="-22860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057400" indent="-22860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5"/>
              <a:t>亮亮图文旗舰店</a:t>
            </a:r>
            <a:r>
              <a:rPr lang="en-US" altLang="zh-CN" sz="1865"/>
              <a:t>https://liangliangtuwen.tmall.com</a:t>
            </a:r>
            <a:endParaRPr lang="zh-CN" altLang="en-US" sz="1865"/>
          </a:p>
        </p:txBody>
      </p:sp>
      <p:sp>
        <p:nvSpPr>
          <p:cNvPr id="71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spcBef>
                <a:spcPct val="30000"/>
              </a:spcBef>
              <a:buFont typeface="Arial" panose="020B0604020202020204" pitchFamily="34" charset="0"/>
              <a:defRPr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7295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fld id="{04AECACE-C708-43AA-9ADF-9E0A79DBA94A}" type="slidenum">
              <a:rPr lang="zh-CN" altLang="en-US" smtClean="0">
                <a:solidFill>
                  <a:schemeClr val="tx1"/>
                </a:solidFill>
                <a:latin typeface="思源黑体 CN Normal" panose="020B0400000000000000" pitchFamily="34" charset="-122"/>
              </a:rPr>
              <a:pPr defTabSz="1217295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2</a:t>
            </a:fld>
            <a:endParaRPr lang="zh-CN" altLang="en-US">
              <a:solidFill>
                <a:schemeClr val="tx1"/>
              </a:solidFill>
              <a:latin typeface="思源黑体 CN Normal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827347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398444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BDAEED1-DB3D-437D-B33B-48D91055326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201872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03822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81390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8543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89425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9698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33154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4812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74256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1214" y="845128"/>
            <a:ext cx="7441077" cy="2604550"/>
          </a:xfrm>
        </p:spPr>
        <p:txBody>
          <a:bodyPr anchor="ctr">
            <a:normAutofit/>
          </a:bodyPr>
          <a:lstStyle>
            <a:lvl1pPr algn="ctr">
              <a:lnSpc>
                <a:spcPct val="150000"/>
              </a:lnSpc>
              <a:defRPr sz="4400" b="1" i="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9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1227B1-864B-47CB-B8FD-7D024961E14C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0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E7EE4C-9BF1-4250-B807-668456CE46A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122524" y="3581521"/>
            <a:ext cx="7480178" cy="671821"/>
          </a:xfrm>
        </p:spPr>
        <p:txBody>
          <a:bodyPr anchor="ctr">
            <a:noAutofit/>
          </a:bodyPr>
          <a:lstStyle>
            <a:lvl1pPr marL="0" indent="0" algn="ctr">
              <a:lnSpc>
                <a:spcPct val="150000"/>
              </a:lnSpc>
              <a:buNone/>
              <a:defRPr sz="2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CAE8C-B19C-4977-8BCA-B32C13833C88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2A551E-31EC-4F7A-A252-B2FCA315F68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 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0D3A26-0640-4C70-A709-B1491CCE26F4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231408-E647-409A-B508-321AFC4E7C0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B29D4B-2CA7-47A8-86E5-FE890B1AEF36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2127CC-6915-48A9-B008-AF3C75820C2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503295-1E4B-43CB-ACE7-ED4E99C07012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0F0ABD-4112-4B46-AE5F-F7B3FCC151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1170D5-879E-4918-AA43-1581FF74425B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CF617F-1FAF-4B1F-8DA8-C199C45268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亮亮图文旗舰店https://liangliangtuwen.tmall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7857CE-0B02-4E23-8C71-0AC50F027A2D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637C59-ACF1-46EC-AA2B-C1494FFFC09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EC2F33-1B8F-49A4-B81C-5C1A866997DB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47A2D-2746-4C2C-8659-5794A5D3056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12192002" cy="6858001"/>
          </a:xfrm>
          <a:prstGeom prst="rect">
            <a:avLst/>
          </a:prstGeom>
          <a:solidFill>
            <a:srgbClr val="D1E7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lvl="0" algn="ctr" defTabSz="914400" eaLnBrk="1" latinLnBrk="0" hangingPunct="1"/>
            <a:endParaRPr lang="zh-CN" altLang="en-US" sz="180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 sz="2000"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 sz="2000"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8EF24E-7ACB-4130-A95E-31B492E4DC89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7E9992-9A03-4D74-B6F7-FDB10D1C509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34395-4959-4A0C-96FB-5F242B3DEB06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8EBC8F-9660-4E80-9F8E-C4E5D79BDAB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80000"/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-1" y="0"/>
            <a:ext cx="12192002" cy="6858001"/>
          </a:xfrm>
          <a:prstGeom prst="rect">
            <a:avLst/>
          </a:prstGeom>
          <a:blipFill dpi="0" rotWithShape="1"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54063" y="1769806"/>
            <a:ext cx="10680700" cy="4586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>
                    <a:lumMod val="6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>
              <a:defRPr/>
            </a:pPr>
            <a:fld id="{CE9557E7-78E4-435A-A3A8-EB5A40A4B307}" type="datetimeFigureOut">
              <a:rPr lang="zh-CN" altLang="en-US" smtClean="0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>
                    <a:lumMod val="6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>
                    <a:lumMod val="6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>
              <a:defRPr/>
            </a:pPr>
            <a:fld id="{EB3DC92C-287B-43BD-8FAB-B84E3B43B89E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1031" name="Title Placeholder 1"/>
          <p:cNvSpPr>
            <a:spLocks noGrp="1"/>
          </p:cNvSpPr>
          <p:nvPr>
            <p:ph type="title"/>
          </p:nvPr>
        </p:nvSpPr>
        <p:spPr bwMode="auto">
          <a:xfrm>
            <a:off x="754063" y="162393"/>
            <a:ext cx="10680700" cy="1115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accent1"/>
          </a:solidFill>
          <a:effectLst/>
          <a:latin typeface="思源黑体 CN Normal" panose="020B0400000000000000" pitchFamily="34" charset="-122"/>
          <a:ea typeface="思源黑体 CN Normal" panose="020B0400000000000000" pitchFamily="34" charset="-122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anose="04020404030D07020202" pitchFamily="82" charset="0"/>
          <a:ea typeface="幼圆" panose="02010509060101010101" pitchFamily="49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anose="04020404030D07020202" pitchFamily="82" charset="0"/>
          <a:ea typeface="幼圆" panose="02010509060101010101" pitchFamily="49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anose="04020404030D07020202" pitchFamily="82" charset="0"/>
          <a:ea typeface="幼圆" panose="02010509060101010101" pitchFamily="49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anose="04020404030D07020202" pitchFamily="82" charset="0"/>
          <a:ea typeface="幼圆" panose="02010509060101010101" pitchFamily="49" charset="-122"/>
        </a:defRPr>
      </a:lvl9pPr>
    </p:titleStyle>
    <p:bodyStyle>
      <a:lvl1pPr marL="357505" indent="-357505" algn="l" rtl="0" eaLnBrk="0" fontAlgn="base" hangingPunct="0">
        <a:lnSpc>
          <a:spcPct val="90000"/>
        </a:lnSpc>
        <a:spcBef>
          <a:spcPts val="1800"/>
        </a:spcBef>
        <a:spcAft>
          <a:spcPct val="0"/>
        </a:spcAft>
        <a:buClr>
          <a:schemeClr val="tx1"/>
        </a:buClr>
        <a:buSzPct val="80000"/>
        <a:buFont typeface="Wingdings 2" panose="05020102010507070707" pitchFamily="18" charset="2"/>
        <a:buChar char="ê"/>
        <a:defRPr sz="2400" kern="1200">
          <a:solidFill>
            <a:schemeClr val="tx1"/>
          </a:solidFill>
          <a:latin typeface="思源黑体 CN Normal" panose="020B0400000000000000" pitchFamily="34" charset="-122"/>
          <a:ea typeface="思源黑体 CN Normal" panose="020B0400000000000000" pitchFamily="34" charset="-122"/>
          <a:cs typeface="+mn-cs"/>
        </a:defRPr>
      </a:lvl1pPr>
      <a:lvl2pPr marL="357505" indent="-357505" algn="l" rtl="0" eaLnBrk="0" fontAlgn="base" hangingPunct="0">
        <a:lnSpc>
          <a:spcPct val="130000"/>
        </a:lnSpc>
        <a:spcBef>
          <a:spcPct val="0"/>
        </a:spcBef>
        <a:spcAft>
          <a:spcPct val="0"/>
        </a:spcAft>
        <a:buClr>
          <a:schemeClr val="tx1"/>
        </a:buClr>
        <a:buFont typeface="Wingdings 2" panose="05020102010507070707" pitchFamily="18" charset="2"/>
        <a:buChar char="ê"/>
        <a:defRPr sz="1600" kern="1200">
          <a:solidFill>
            <a:schemeClr val="tx1"/>
          </a:solidFill>
          <a:latin typeface="思源黑体 CN Normal" panose="020B0400000000000000" pitchFamily="34" charset="-122"/>
          <a:ea typeface="思源黑体 CN Normal" panose="020B0400000000000000" pitchFamily="34" charset="-122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rgbClr val="262626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262626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262626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microsoft.com/office/2007/relationships/hdphoto" Target="../media/hdphoto6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microsoft.com/office/2007/relationships/hdphoto" Target="../media/hdphoto2.wdp"/><Relationship Id="rId5" Type="http://schemas.openxmlformats.org/officeDocument/2006/relationships/image" Target="../media/image8.png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microsoft.com/office/2007/relationships/hdphoto" Target="../media/hdphoto3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microsoft.com/office/2007/relationships/hdphoto" Target="../media/hdphoto5.wdp"/><Relationship Id="rId5" Type="http://schemas.openxmlformats.org/officeDocument/2006/relationships/image" Target="../media/image11.png"/><Relationship Id="rId4" Type="http://schemas.microsoft.com/office/2007/relationships/hdphoto" Target="../media/hdphoto4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7548B32-49C3-5683-F06A-3DB68569039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6924" y="0"/>
            <a:ext cx="48581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51965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9797143" cy="917466"/>
          </a:xfrm>
        </p:spPr>
        <p:txBody>
          <a:bodyPr/>
          <a:lstStyle/>
          <a:p>
            <a:pPr marL="0" lvl="0" algn="just"/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vận dụng</a:t>
            </a:r>
            <a:endParaRPr lang="en-US" altLang="zh-CN" sz="4800" b="1" i="0" u="none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861645" y="917466"/>
            <a:ext cx="1035412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Khởi động phần mềm WordPad rồi gõ nội dung theo mẫu sau: (trình chiếu bài mẫu)</a:t>
            </a:r>
            <a:endParaRPr lang="en-US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5"/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30749" y="2395087"/>
            <a:ext cx="10354129" cy="4261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235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2104514" y="156704"/>
            <a:ext cx="5785338" cy="917466"/>
          </a:xfrm>
        </p:spPr>
        <p:txBody>
          <a:bodyPr/>
          <a:lstStyle/>
          <a:p>
            <a:pPr marL="0" lvl="0" algn="just"/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đánh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endParaRPr lang="en-US" altLang="zh-CN" sz="48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7416" y="1775554"/>
            <a:ext cx="7803847" cy="39321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93522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4"/>
          <p:cNvSpPr txBox="1">
            <a:spLocks noGrp="1"/>
          </p:cNvSpPr>
          <p:nvPr>
            <p:ph type="title"/>
          </p:nvPr>
        </p:nvSpPr>
        <p:spPr>
          <a:xfrm>
            <a:off x="1919536" y="2965594"/>
            <a:ext cx="864096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6000" b="1" dirty="0">
                <a:solidFill>
                  <a:schemeClr val="accent4">
                    <a:lumMod val="75000"/>
                  </a:schemeClr>
                </a:solidFill>
                <a:latin typeface="Century Schoolbook" pitchFamily="18" charset="0"/>
              </a:rPr>
              <a:t>Chúc các em có một buổi học thú vị nhé</a:t>
            </a:r>
            <a:r>
              <a:rPr lang="en-US" sz="6000" b="1" dirty="0">
                <a:solidFill>
                  <a:schemeClr val="accent4">
                    <a:lumMod val="75000"/>
                  </a:schemeClr>
                </a:solidFill>
                <a:latin typeface="Century Schoolbook" pitchFamily="18" charset="0"/>
              </a:rPr>
              <a:t>!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63526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3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4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7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01025" y="511209"/>
            <a:ext cx="9105261" cy="1600438"/>
          </a:xfrm>
          <a:prstGeom prst="roundRect">
            <a:avLst/>
          </a:prstGeom>
          <a:noFill/>
          <a:ln>
            <a:noFill/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txBody>
          <a:bodyPr wrap="none" rtlCol="0">
            <a:spAutoFit/>
          </a:bodyPr>
          <a:lstStyle/>
          <a:p>
            <a:pPr algn="ctr"/>
            <a:r>
              <a:rPr lang="vi-VN" sz="4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Chủ đề 4</a:t>
            </a:r>
          </a:p>
          <a:p>
            <a:pPr algn="ctr"/>
            <a:r>
              <a:rPr lang="vi-VN" sz="4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TRẢI NGHIỆM CÙNG WORDPAD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602" y="3206695"/>
            <a:ext cx="12082795" cy="58477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vi-VN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12: THAY ĐỔI CỞ CHỮ VÀ MÀU CHỮ TRONG WORDPAD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4179414" y="512903"/>
            <a:ext cx="2889957" cy="917466"/>
          </a:xfrm>
        </p:spPr>
        <p:txBody>
          <a:bodyPr/>
          <a:lstStyle/>
          <a:p>
            <a:pPr marL="0" lvl="0" algn="just"/>
            <a:r>
              <a:rPr lang="en-US" altLang="zh-CN" sz="4800" b="1" i="0" u="none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altLang="zh-CN" sz="4800" b="1" i="0" u="none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4800" b="1" i="0" u="none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iêu</a:t>
            </a:r>
            <a:endParaRPr lang="en-US" altLang="zh-CN" sz="48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219" name="文本占位符 2"/>
          <p:cNvSpPr>
            <a:spLocks noGrp="1"/>
          </p:cNvSpPr>
          <p:nvPr>
            <p:ph type="body" idx="1"/>
          </p:nvPr>
        </p:nvSpPr>
        <p:spPr>
          <a:xfrm>
            <a:off x="345968" y="2003626"/>
            <a:ext cx="11144992" cy="2934133"/>
          </a:xfrm>
          <a:prstGeom prst="flowChartAlternateProcess">
            <a:avLst/>
          </a:prstGeom>
          <a:solidFill>
            <a:schemeClr val="accent6">
              <a:lumMod val="20000"/>
              <a:lumOff val="80000"/>
              <a:alpha val="67000"/>
            </a:schemeClr>
          </a:solidFill>
          <a:ln w="38100">
            <a:solidFill>
              <a:srgbClr val="57C0D5"/>
            </a:solidFill>
          </a:ln>
        </p:spPr>
        <p:txBody>
          <a:bodyPr/>
          <a:lstStyle/>
          <a:p>
            <a:pPr lvl="0" algn="l">
              <a:lnSpc>
                <a:spcPct val="100000"/>
              </a:lnSpc>
            </a:pPr>
            <a:r>
              <a:rPr lang="vi-VN" sz="3600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 chọn khối nội dung trong WordPad; </a:t>
            </a:r>
            <a:endParaRPr lang="en-US" sz="3600">
              <a:ln>
                <a:solidFill>
                  <a:srgbClr val="005092"/>
                </a:solidFill>
              </a:ln>
              <a:solidFill>
                <a:srgbClr val="00509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l">
              <a:lnSpc>
                <a:spcPct val="100000"/>
              </a:lnSpc>
            </a:pPr>
            <a:r>
              <a:rPr lang="vi-VN" sz="3600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 thay đổi cỡ chữ và màu chữ trong WordPad.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92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19" grpId="0" uiExpand="1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109728" y="181640"/>
            <a:ext cx="8734097" cy="917466"/>
          </a:xfrm>
        </p:spPr>
        <p:txBody>
          <a:bodyPr/>
          <a:lstStyle/>
          <a:p>
            <a:pPr marL="0" lvl="0" algn="just"/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mở đầu (Khởi động)</a:t>
            </a:r>
            <a:endParaRPr lang="en-US" altLang="zh-CN" sz="4800" b="1" i="0" u="none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95179" y="1050222"/>
            <a:ext cx="570258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vi-VN" sz="4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Trò chơi “Ai nhanh hơn”</a:t>
            </a:r>
            <a:endParaRPr lang="en-US" sz="36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087253" y="2011310"/>
            <a:ext cx="9087261" cy="64633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Giáo viên cho  học sinh</a:t>
            </a:r>
            <a:r>
              <a:rPr lang="vi-VN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thi ai thao tác nhanh:</a:t>
            </a:r>
            <a:endParaRPr lang="en-US" sz="36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435761" y="2890391"/>
            <a:ext cx="8403183" cy="1077218"/>
          </a:xfrm>
          <a:prstGeom prst="rect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vi-VN" sz="3200" b="1"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Mở và thoát chương trình WordPad </a:t>
            </a:r>
            <a:r>
              <a:rPr lang="en-US" sz="3200" b="1"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và </a:t>
            </a:r>
            <a:r>
              <a:rPr lang="vi-VN" sz="3200" b="1"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gõ vào 2 dòng chữ sau: </a:t>
            </a:r>
            <a:endParaRPr lang="en-US" sz="3200" b="1">
              <a:solidFill>
                <a:srgbClr val="00509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509547" y="4334267"/>
            <a:ext cx="4982454" cy="1646605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r>
              <a:rPr lang="vi-VN" sz="4800" b="1" dirty="0"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+ Em tap ve tranh</a:t>
            </a:r>
            <a:endParaRPr lang="en-US" sz="4800" b="1" dirty="0">
              <a:solidFill>
                <a:srgbClr val="00509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Bef>
                <a:spcPts val="300"/>
              </a:spcBef>
              <a:spcAft>
                <a:spcPts val="300"/>
              </a:spcAft>
            </a:pPr>
            <a:r>
              <a:rPr lang="en-US" sz="4800" b="1" dirty="0"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+ </a:t>
            </a:r>
            <a:r>
              <a:rPr lang="vi-VN" sz="4800" b="1" dirty="0">
                <a:solidFill>
                  <a:srgbClr val="0050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Em tap to mau</a:t>
            </a:r>
            <a:endParaRPr lang="en-US" sz="4800" b="1" dirty="0">
              <a:solidFill>
                <a:srgbClr val="00509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1648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2" grpId="0"/>
      <p:bldP spid="3" grpId="0" animBg="1"/>
      <p:bldP spid="5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1" y="0"/>
            <a:ext cx="9040980" cy="917466"/>
          </a:xfrm>
        </p:spPr>
        <p:txBody>
          <a:bodyPr/>
          <a:lstStyle/>
          <a:p>
            <a:pPr marL="0" lvl="0" algn="just"/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endParaRPr lang="en-US" altLang="zh-CN" sz="44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25702" y="917466"/>
            <a:ext cx="616162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1. Chọn nội dung trong WordPad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endParaRPr lang="en-US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27538" y="1524014"/>
            <a:ext cx="829993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vi-VN" sz="28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Giáo viên</a:t>
            </a:r>
            <a:r>
              <a:rPr lang="en-US" sz="28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yêu</a:t>
            </a:r>
            <a:r>
              <a:rPr lang="en-US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cầu</a:t>
            </a:r>
            <a:r>
              <a:rPr lang="en-US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học</a:t>
            </a:r>
            <a:r>
              <a:rPr lang="en-US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sinh</a:t>
            </a:r>
            <a:r>
              <a:rPr lang="vi-VN" sz="28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quan sát thực hiện thao tác theo 2 bước sau:</a:t>
            </a:r>
            <a:endParaRPr lang="en-US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132114" y="2507755"/>
            <a:ext cx="69392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b="1" i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Bước 1: Đặt con trỏ chuột tại vị trí bắt đầu của khối</a:t>
            </a:r>
            <a:endParaRPr lang="en-US" b="1" i="1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0E30111-82BB-FDB2-0A82-993F387FF1A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4988" t="44370" r="51031" b="23630"/>
          <a:stretch/>
        </p:blipFill>
        <p:spPr>
          <a:xfrm>
            <a:off x="2185563" y="2998404"/>
            <a:ext cx="8299939" cy="3786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5785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3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8932985" cy="917466"/>
          </a:xfrm>
        </p:spPr>
        <p:txBody>
          <a:bodyPr/>
          <a:lstStyle/>
          <a:p>
            <a:pPr marL="0" lvl="0" algn="just"/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endParaRPr lang="en-US" altLang="zh-CN" sz="44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37027" y="917466"/>
            <a:ext cx="839595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Bước 2: Nhấn giữ nút trái chuột và di chuyển đến vị trí kết thúc của khối</a:t>
            </a:r>
            <a:endParaRPr lang="en-US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EB47B1D-28A1-FE2E-904C-2D756D0FDF1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57627" b="74505"/>
          <a:stretch/>
        </p:blipFill>
        <p:spPr>
          <a:xfrm>
            <a:off x="1402603" y="1922869"/>
            <a:ext cx="9643939" cy="4642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618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8932985" cy="917466"/>
          </a:xfrm>
        </p:spPr>
        <p:txBody>
          <a:bodyPr/>
          <a:lstStyle/>
          <a:p>
            <a:pPr marL="0" lvl="0" algn="just"/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endParaRPr lang="en-US" altLang="zh-CN" sz="44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56331" y="847961"/>
            <a:ext cx="60664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36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Thay đổi cỡ chữ và màu chữ</a:t>
            </a:r>
            <a:endParaRPr lang="en-US" sz="3600" b="1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" name="Picture 9"/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81705" y="1780175"/>
            <a:ext cx="5078866" cy="4751487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412325" y="1765427"/>
            <a:ext cx="5419227" cy="460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6686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2332990" y="-215695"/>
            <a:ext cx="5556738" cy="917466"/>
          </a:xfrm>
        </p:spPr>
        <p:txBody>
          <a:bodyPr/>
          <a:lstStyle/>
          <a:p>
            <a:pPr marL="0" lvl="0" algn="just"/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endParaRPr lang="en-US" altLang="zh-CN" sz="48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37029" y="770874"/>
            <a:ext cx="747485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Yêu cầu 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h</a:t>
            </a:r>
            <a:r>
              <a:rPr lang="vi-VN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ọc sinh nội dung Luyện tập trong sách LQTH 2, trang 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41</a:t>
            </a:r>
            <a:r>
              <a:rPr lang="vi-VN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3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37029" y="2040306"/>
            <a:ext cx="8290448" cy="4830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vi-VN" b="1" i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Bài 1. Viết chức năng của các nút lệnh sau vào chỗ chấm</a:t>
            </a:r>
            <a:r>
              <a:rPr lang="en-US" b="1" i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endParaRPr lang="en-US" sz="2000" b="1" i="1" dirty="0">
              <a:solidFill>
                <a:schemeClr val="accent4">
                  <a:lumMod val="75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7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935538" y="2742077"/>
            <a:ext cx="8700310" cy="379607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688114" y="2820372"/>
            <a:ext cx="24521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>
                <a:solidFill>
                  <a:srgbClr val="C00000"/>
                </a:solidFill>
              </a:rPr>
              <a:t>Thay đổi kiểu chữ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547428" y="2820372"/>
            <a:ext cx="22701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>
                <a:solidFill>
                  <a:srgbClr val="C00000"/>
                </a:solidFill>
              </a:rPr>
              <a:t> kích thước chữ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553027" y="5766772"/>
            <a:ext cx="23342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>
                <a:solidFill>
                  <a:srgbClr val="C00000"/>
                </a:solidFill>
              </a:rPr>
              <a:t> Kiểu chữ in đậm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082970" y="5754066"/>
            <a:ext cx="19287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>
                <a:solidFill>
                  <a:srgbClr val="C00000"/>
                </a:solidFill>
              </a:rPr>
              <a:t> Màu cho chữ</a:t>
            </a:r>
          </a:p>
        </p:txBody>
      </p:sp>
    </p:spTree>
    <p:extLst>
      <p:ext uri="{BB962C8B-B14F-4D97-AF65-F5344CB8AC3E}">
        <p14:creationId xmlns:p14="http://schemas.microsoft.com/office/powerpoint/2010/main" val="2227498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2" grpId="0"/>
      <p:bldP spid="3" grpId="0"/>
      <p:bldP spid="5" grpId="0"/>
      <p:bldP spid="7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2279239" y="-97018"/>
            <a:ext cx="5638800" cy="917466"/>
          </a:xfrm>
        </p:spPr>
        <p:txBody>
          <a:bodyPr/>
          <a:lstStyle/>
          <a:p>
            <a:pPr marL="0" lvl="0" algn="just"/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endParaRPr lang="en-US" altLang="zh-CN" sz="48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37028" y="968912"/>
            <a:ext cx="813072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Yêu cầu 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h</a:t>
            </a:r>
            <a:r>
              <a:rPr lang="vi-VN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ọc sinh nội dung Luyện tập trong sách LQTH 2, trang 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41</a:t>
            </a:r>
            <a:r>
              <a:rPr lang="vi-VN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3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37028" y="2220687"/>
            <a:ext cx="8740322" cy="65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vi-VN" sz="3200" b="1" i="1" dirty="0">
                <a:solidFill>
                  <a:srgbClr val="C00000"/>
                </a:solidFill>
              </a:rPr>
              <a:t>Bài 2. Khoanh vào đáp án thích hợp theo mẫu sau:</a:t>
            </a:r>
            <a:endParaRPr lang="en-US" sz="2800" b="1" i="1" dirty="0">
              <a:solidFill>
                <a:srgbClr val="C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6" name="Picture 5"/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37028" y="2930775"/>
            <a:ext cx="5101772" cy="3338946"/>
          </a:xfrm>
          <a:prstGeom prst="rect">
            <a:avLst/>
          </a:prstGeom>
        </p:spPr>
      </p:pic>
      <p:pic>
        <p:nvPicPr>
          <p:cNvPr id="7" name="Picture 6"/>
          <p:cNvPicPr/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286500" y="2948360"/>
            <a:ext cx="5531574" cy="3338946"/>
          </a:xfrm>
          <a:prstGeom prst="rect">
            <a:avLst/>
          </a:prstGeom>
        </p:spPr>
      </p:pic>
      <p:sp>
        <p:nvSpPr>
          <p:cNvPr id="4" name="Oval 3"/>
          <p:cNvSpPr/>
          <p:nvPr/>
        </p:nvSpPr>
        <p:spPr>
          <a:xfrm>
            <a:off x="3162300" y="4743450"/>
            <a:ext cx="769620" cy="40767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3138805" y="5860586"/>
            <a:ext cx="816610" cy="42672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8235677" y="3887054"/>
            <a:ext cx="816610" cy="42672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8968033" y="5702337"/>
            <a:ext cx="816610" cy="42672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215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2" grpId="0"/>
      <p:bldP spid="3" grpId="0"/>
      <p:bldP spid="4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RESENTER_ID" val="{3F46BBF5-F625-4E53-9829-E61C7D6C472A}"/>
  <p:tag name="GENSWF_ADVANCE_TIME" val="15.000"/>
  <p:tag name="TIMING" val="|0.001"/>
  <p:tag name="ISPRING_CUSTOM_TIMING_USED" val="1"/>
  <p:tag name="ISPRING_SLIDE_ID_2" val="{F8FADD59-B3E0-4CB5-AFDD-1F2D9FD189B7}"/>
</p:tagLst>
</file>

<file path=ppt/theme/theme1.xml><?xml version="1.0" encoding="utf-8"?>
<a:theme xmlns:a="http://schemas.openxmlformats.org/drawingml/2006/main" name="亮亮图文旗舰店https://liangliangtuwen.tmall.com">
  <a:themeElements>
    <a:clrScheme name="自定义 108">
      <a:dk1>
        <a:srgbClr val="4D4D4D"/>
      </a:dk1>
      <a:lt1>
        <a:srgbClr val="FFFFFF"/>
      </a:lt1>
      <a:dk2>
        <a:srgbClr val="4D4D4D"/>
      </a:dk2>
      <a:lt2>
        <a:srgbClr val="FFFFFF"/>
      </a:lt2>
      <a:accent1>
        <a:srgbClr val="6CBCBC"/>
      </a:accent1>
      <a:accent2>
        <a:srgbClr val="3DCEB5"/>
      </a:accent2>
      <a:accent3>
        <a:srgbClr val="3DB7CF"/>
      </a:accent3>
      <a:accent4>
        <a:srgbClr val="E676A9"/>
      </a:accent4>
      <a:accent5>
        <a:srgbClr val="BAB65E"/>
      </a:accent5>
      <a:accent6>
        <a:srgbClr val="FFB14A"/>
      </a:accent6>
      <a:hlink>
        <a:srgbClr val="EF342B"/>
      </a:hlink>
      <a:folHlink>
        <a:srgbClr val="7F7F7F"/>
      </a:folHlink>
    </a:clrScheme>
    <a:fontScheme name="自定义 2">
      <a:majorFont>
        <a:latin typeface="等线 Light"/>
        <a:ea typeface="微软雅黑"/>
        <a:cs typeface=""/>
      </a:majorFont>
      <a:minorFont>
        <a:latin typeface="等线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1014</TotalTime>
  <Words>327</Words>
  <Application>Microsoft Office PowerPoint</Application>
  <PresentationFormat>Widescreen</PresentationFormat>
  <Paragraphs>46</Paragraphs>
  <Slides>12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0" baseType="lpstr">
      <vt:lpstr>Arial</vt:lpstr>
      <vt:lpstr>Calibri</vt:lpstr>
      <vt:lpstr>Century Schoolbook</vt:lpstr>
      <vt:lpstr>Tempus Sans ITC</vt:lpstr>
      <vt:lpstr>Times New Roman</vt:lpstr>
      <vt:lpstr>Wingdings 2</vt:lpstr>
      <vt:lpstr>思源黑体 CN Normal</vt:lpstr>
      <vt:lpstr>亮亮图文旗舰店https://liangliangtuwen.tmall.com</vt:lpstr>
      <vt:lpstr>PowerPoint Presentation</vt:lpstr>
      <vt:lpstr>PowerPoint Presentation</vt:lpstr>
      <vt:lpstr>Mục tiêu</vt:lpstr>
      <vt:lpstr>Hoạt động mở đầu (Khởi động)</vt:lpstr>
      <vt:lpstr>Hoạt động hình thành kiến thức mới</vt:lpstr>
      <vt:lpstr>Hoạt động hình thành kiến thức mới</vt:lpstr>
      <vt:lpstr>Hoạt động hình thành kiến thức mới</vt:lpstr>
      <vt:lpstr>Hoạt động luyện tập</vt:lpstr>
      <vt:lpstr>Hoạt động luyện tập</vt:lpstr>
      <vt:lpstr>Hoạt động vận dụng</vt:lpstr>
      <vt:lpstr>Hoạt động đánh giá</vt:lpstr>
      <vt:lpstr>Chúc các em có một buổi học thú vị nhé!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卡通可爱萌萌哒 教育教学模板</dc:title>
  <dc:creator>邹雪涵</dc:creator>
  <cp:lastModifiedBy>Nguyễn Hoàng Sang</cp:lastModifiedBy>
  <cp:revision>163</cp:revision>
  <dcterms:created xsi:type="dcterms:W3CDTF">2017-05-10T09:07:55Z</dcterms:created>
  <dcterms:modified xsi:type="dcterms:W3CDTF">2024-04-15T10:24:27Z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