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.xml" ContentType="application/vnd.openxmlformats-officedocument.presentationml.tags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80" r:id="rId2"/>
    <p:sldId id="260" r:id="rId3"/>
    <p:sldId id="262" r:id="rId4"/>
    <p:sldId id="263" r:id="rId5"/>
    <p:sldId id="264" r:id="rId6"/>
    <p:sldId id="273" r:id="rId7"/>
    <p:sldId id="275" r:id="rId8"/>
    <p:sldId id="267" r:id="rId9"/>
    <p:sldId id="270" r:id="rId10"/>
    <p:sldId id="277" r:id="rId11"/>
    <p:sldId id="278" r:id="rId12"/>
    <p:sldId id="279" r:id="rId13"/>
    <p:sldId id="271" r:id="rId14"/>
  </p:sldIdLst>
  <p:sldSz cx="12192000" cy="6858000"/>
  <p:notesSz cx="6858000" cy="9144000"/>
  <p:defaultTextStyle>
    <a:defPPr>
      <a:defRPr lang="zh-CN"/>
    </a:defPPr>
    <a:lvl1pPr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608330" indent="-1511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1217930" indent="-3035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827530" indent="-4559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2437130" indent="-6083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5389"/>
    <a:srgbClr val="005092"/>
    <a:srgbClr val="239071"/>
    <a:srgbClr val="57C0D5"/>
    <a:srgbClr val="FCA821"/>
    <a:srgbClr val="FFFFFF"/>
    <a:srgbClr val="D1E7E5"/>
    <a:srgbClr val="F2F2F2"/>
    <a:srgbClr val="F9FCFB"/>
    <a:srgbClr val="F2EF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2" autoAdjust="0"/>
    <p:restoredTop sz="98912" autoAdjust="0"/>
  </p:normalViewPr>
  <p:slideViewPr>
    <p:cSldViewPr snapToGrid="0">
      <p:cViewPr varScale="1">
        <p:scale>
          <a:sx n="107" d="100"/>
          <a:sy n="107" d="100"/>
        </p:scale>
        <p:origin x="552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52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E3649B75-C036-43A6-B586-D4D3956B9750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模板来自于 </a:t>
            </a:r>
            <a:r>
              <a:rPr lang="en-US" altLang="zh-CN" noProof="0" dirty="0"/>
              <a:t>http://docer.mysoeasy.com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0666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217295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kern="1200">
        <a:solidFill>
          <a:srgbClr val="FF0000"/>
        </a:solidFill>
        <a:latin typeface="思源黑体 CN Normal" panose="020B0400000000000000" pitchFamily="34" charset="-122"/>
        <a:ea typeface="+mn-ea"/>
        <a:cs typeface="+mn-cs"/>
      </a:defRPr>
    </a:lvl1pPr>
    <a:lvl2pPr marL="742950" indent="-28575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/>
              <a:t>亮亮图文旗舰店</a:t>
            </a:r>
            <a:r>
              <a:rPr lang="en-US" altLang="zh-CN" sz="1865"/>
              <a:t>https://liangliangtuwen.tmall.com</a:t>
            </a:r>
            <a:endParaRPr lang="zh-CN" altLang="en-US" sz="1865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spcBef>
                <a:spcPct val="30000"/>
              </a:spcBef>
              <a:buFont typeface="Arial" panose="020B0604020202020204" pitchFamily="34" charset="0"/>
              <a:defRPr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7295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04AECACE-C708-43AA-9ADF-9E0A79DBA94A}" type="slidenum">
              <a:rPr lang="zh-CN" altLang="en-US" smtClean="0">
                <a:solidFill>
                  <a:schemeClr val="tx1"/>
                </a:solidFill>
                <a:latin typeface="思源黑体 CN Normal" panose="020B0400000000000000" pitchFamily="34" charset="-122"/>
              </a:rPr>
              <a:pPr defTabSz="1217295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</a:t>
            </a:fld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734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7155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9844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DAEED1-DB3D-437D-B33B-48D910553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0187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382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1390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8543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9698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7399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3154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4256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335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CAE8C-B19C-4977-8BCA-B32C13833C88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A551E-31EC-4F7A-A252-B2FCA315F6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D3A26-0640-4C70-A709-B1491CCE26F4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31408-E647-409A-B508-321AFC4E7C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29D4B-2CA7-47A8-86E5-FE890B1AEF3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127CC-6915-48A9-B008-AF3C75820C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03295-1E4B-43CB-ACE7-ED4E99C07012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F0ABD-4112-4B46-AE5F-F7B3FCC151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170D5-879E-4918-AA43-1581FF74425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F617F-1FAF-4B1F-8DA8-C199C45268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亮亮图文旗舰店https://liangliangtuwen.tmall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857CE-0B02-4E23-8C71-0AC50F027A2D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37C59-ACF1-46EC-AA2B-C1494FFFC0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C2F33-1B8F-49A4-B81C-5C1A866997D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7A2D-2746-4C2C-8659-5794A5D305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2" cy="6858001"/>
          </a:xfrm>
          <a:prstGeom prst="rect">
            <a:avLst/>
          </a:prstGeom>
          <a:solidFill>
            <a:srgbClr val="D1E7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lvl="0" algn="ctr" defTabSz="914400" eaLnBrk="1" latinLnBrk="0" hangingPunct="1"/>
            <a:endParaRPr lang="zh-CN" altLang="en-US" sz="180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EF24E-7ACB-4130-A95E-31B492E4DC89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E9992-9A03-4D74-B6F7-FDB10D1C50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34395-4959-4A0C-96FB-5F242B3DEB0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EBC8F-9660-4E80-9F8E-C4E5D79BDA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8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1" y="0"/>
            <a:ext cx="12192002" cy="6858001"/>
          </a:xfrm>
          <a:prstGeom prst="rect">
            <a:avLst/>
          </a:prstGeom>
          <a:blipFill dpi="0"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54063" y="1769806"/>
            <a:ext cx="10680700" cy="458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CE9557E7-78E4-435A-A3A8-EB5A40A4B307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EB3DC92C-287B-43BD-8FAB-B84E3B43B89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31" name="Title Placeholder 1"/>
          <p:cNvSpPr>
            <a:spLocks noGrp="1"/>
          </p:cNvSpPr>
          <p:nvPr>
            <p:ph type="title"/>
          </p:nvPr>
        </p:nvSpPr>
        <p:spPr bwMode="auto">
          <a:xfrm>
            <a:off x="754063" y="162393"/>
            <a:ext cx="10680700" cy="111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accent1"/>
          </a:solidFill>
          <a:effectLst/>
          <a:latin typeface="思源黑体 CN Normal" panose="020B0400000000000000" pitchFamily="34" charset="-122"/>
          <a:ea typeface="思源黑体 CN Normal" panose="020B0400000000000000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9pPr>
    </p:titleStyle>
    <p:bodyStyle>
      <a:lvl1pPr marL="357505" indent="-357505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Clr>
          <a:schemeClr val="tx1"/>
        </a:buClr>
        <a:buSzPct val="80000"/>
        <a:buFont typeface="Wingdings 2" panose="05020102010507070707" pitchFamily="18" charset="2"/>
        <a:buChar char="ê"/>
        <a:defRPr sz="24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1pPr>
      <a:lvl2pPr marL="357505" indent="-357505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Clr>
          <a:schemeClr val="tx1"/>
        </a:buClr>
        <a:buFont typeface="Wingdings 2" panose="05020102010507070707" pitchFamily="18" charset="2"/>
        <a:buChar char="ê"/>
        <a:defRPr sz="16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19B53EA-C785-41F2-0ABC-5E28DFB14B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924" y="0"/>
            <a:ext cx="48581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7418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760786" y="-180299"/>
            <a:ext cx="5556738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3568" y="1038398"/>
            <a:ext cx="71711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2.</a:t>
            </a:r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Hãy l</a:t>
            </a:r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ưu nội dung đã gõ ở Bài tập 1 vào máy tính</a:t>
            </a:r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</p:txBody>
      </p:sp>
      <p:sp>
        <p:nvSpPr>
          <p:cNvPr id="5" name="Rectangle 4"/>
          <p:cNvSpPr/>
          <p:nvPr/>
        </p:nvSpPr>
        <p:spPr>
          <a:xfrm>
            <a:off x="353568" y="2875580"/>
            <a:ext cx="11190732" cy="1446550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vi-VN" sz="4400" b="1" i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Giờ các bạn hãy lưu nội dung đã gõ ở Bài tập 1 vào máy tính với tên “Johny Johny” nhé!</a:t>
            </a:r>
            <a:endParaRPr lang="en-US" sz="4400" b="1" i="1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64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532186" y="17585"/>
            <a:ext cx="5609492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09034" y="1115979"/>
            <a:ext cx="75729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3. </a:t>
            </a:r>
            <a:r>
              <a:rPr lang="vi-VN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Thao</a:t>
            </a:r>
            <a:r>
              <a:rPr lang="vi-VN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tác lưu và đổi tên (Save as)</a:t>
            </a:r>
            <a:r>
              <a:rPr lang="en-US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</p:txBody>
      </p:sp>
      <p:sp>
        <p:nvSpPr>
          <p:cNvPr id="4" name="Rectangle 3"/>
          <p:cNvSpPr/>
          <p:nvPr/>
        </p:nvSpPr>
        <p:spPr>
          <a:xfrm>
            <a:off x="409034" y="2517678"/>
            <a:ext cx="11097166" cy="2800767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4400" b="1" i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Cho học sinh khám phá</a:t>
            </a:r>
            <a:r>
              <a:rPr lang="vi-VN" sz="4400" b="1" i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khám phá điều gì sẽ xảy ra nếu thực hiện các thao tác sau trên cửa sổ WordPad: Chọn thẻ trên thanh menu rồi chọn Save as?</a:t>
            </a:r>
            <a:endParaRPr lang="en-US" sz="4400" b="1" i="1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970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110154" y="45166"/>
            <a:ext cx="5416062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705" y="1404619"/>
            <a:ext cx="10393027" cy="34817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37823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 noGrp="1"/>
          </p:cNvSpPr>
          <p:nvPr>
            <p:ph type="title"/>
          </p:nvPr>
        </p:nvSpPr>
        <p:spPr>
          <a:xfrm>
            <a:off x="1919536" y="2965594"/>
            <a:ext cx="8640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6000" b="1" dirty="0">
                <a:solidFill>
                  <a:schemeClr val="accent4">
                    <a:lumMod val="75000"/>
                  </a:schemeClr>
                </a:solidFill>
                <a:latin typeface="Century Schoolbook" pitchFamily="18" charset="0"/>
              </a:rPr>
              <a:t>Chúc các em có một buổi học thú vị nhé</a:t>
            </a:r>
            <a:r>
              <a:rPr lang="en-US" sz="6000" b="1" dirty="0">
                <a:solidFill>
                  <a:schemeClr val="accent4">
                    <a:lumMod val="75000"/>
                  </a:schemeClr>
                </a:solidFill>
                <a:latin typeface="Century Schoolbook" pitchFamily="18" charset="0"/>
              </a:rPr>
              <a:t>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352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25E-6 0.07223 L 1.25E-6 -2.96296E-6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01025" y="511209"/>
            <a:ext cx="9105261" cy="1600438"/>
          </a:xfrm>
          <a:prstGeom prst="roundRect">
            <a:avLst/>
          </a:prstGeom>
          <a:noFill/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vi-V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đề 4</a:t>
            </a:r>
          </a:p>
          <a:p>
            <a:pPr algn="ctr"/>
            <a:r>
              <a:rPr lang="vi-V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TRẢI NGHIỆM CÙNG WORDPAD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03712" y="3206695"/>
            <a:ext cx="8984574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vi-V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15: LƯU BÀI TRONG WORDPAD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4473485" y="407394"/>
            <a:ext cx="2889957" cy="917466"/>
          </a:xfrm>
        </p:spPr>
        <p:txBody>
          <a:bodyPr/>
          <a:lstStyle/>
          <a:p>
            <a:pPr marL="0" lvl="0" algn="just"/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zh-CN" sz="4800" b="1" i="0" u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iêu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9" name="文本占位符 2"/>
          <p:cNvSpPr>
            <a:spLocks noGrp="1"/>
          </p:cNvSpPr>
          <p:nvPr>
            <p:ph type="body" idx="1"/>
          </p:nvPr>
        </p:nvSpPr>
        <p:spPr>
          <a:xfrm>
            <a:off x="345968" y="2003626"/>
            <a:ext cx="11144992" cy="2934133"/>
          </a:xfrm>
          <a:prstGeom prst="flowChartAlternateProcess">
            <a:avLst/>
          </a:prstGeom>
          <a:solidFill>
            <a:schemeClr val="accent6">
              <a:lumMod val="20000"/>
              <a:lumOff val="80000"/>
              <a:alpha val="67000"/>
            </a:schemeClr>
          </a:solidFill>
          <a:ln w="38100">
            <a:solidFill>
              <a:srgbClr val="57C0D5"/>
            </a:solidFill>
          </a:ln>
        </p:spPr>
        <p:txBody>
          <a:bodyPr/>
          <a:lstStyle/>
          <a:p>
            <a:pPr lvl="0" algn="l">
              <a:lnSpc>
                <a:spcPct val="100000"/>
              </a:lnSpc>
            </a:pPr>
            <a:r>
              <a:rPr lang="vi-VN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 thao tác lưu bài trong WordPad vào máy tính; Biết cách chọn nơi lưu và đặt tên bài lưu.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09728" y="181640"/>
            <a:ext cx="8734097" cy="917466"/>
          </a:xfrm>
        </p:spPr>
        <p:txBody>
          <a:bodyPr/>
          <a:lstStyle/>
          <a:p>
            <a:pPr marL="0" lvl="0" algn="just"/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mở đầu (Khởi động)</a:t>
            </a:r>
            <a:endParaRPr lang="en-US" altLang="zh-CN" sz="4800" b="1" i="0" u="none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74460" y="981781"/>
            <a:ext cx="63145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Học sinh </a:t>
            </a:r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khởi động cùng wordpad.</a:t>
            </a:r>
            <a:endParaRPr lang="en-US" sz="32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4460" y="1566556"/>
            <a:ext cx="71932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Giáo viên </a:t>
            </a:r>
            <a:r>
              <a:rPr lang="en-US" b="1" spc="-1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</a:t>
            </a:r>
            <a:r>
              <a:rPr lang="vi-VN" b="1" spc="-1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ời cả lớp cùng thực hiện thao tác sau:</a:t>
            </a:r>
            <a:endParaRPr lang="en-US" b="1">
              <a:solidFill>
                <a:srgbClr val="FFC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65018" y="2288871"/>
            <a:ext cx="8527325" cy="107721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3200" b="1" i="1" spc="-1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vi-VN" sz="3200" b="1" i="1" spc="-1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Bước 1: Hãy </a:t>
            </a:r>
            <a:r>
              <a:rPr lang="vi-VN" sz="3200" b="1" i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mở chương trình WordPad, vẽ một hình vào trang.</a:t>
            </a:r>
            <a:endParaRPr lang="en-US" sz="3200" b="1" i="1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65017" y="3638933"/>
            <a:ext cx="6273457" cy="584775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vi-VN" sz="3200" b="1" i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+ Bước 2: Hãy tắt máy ( đúng cách)</a:t>
            </a:r>
            <a:endParaRPr lang="en-US" sz="2800" b="1" i="1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65017" y="4566313"/>
            <a:ext cx="10641051" cy="107721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3200" b="1" i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vi-VN" sz="3200" b="1" i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Bước 3: Khởi động lại máy và quan sát xem chúng ta còn hình vẽ trong WordPad không?</a:t>
            </a:r>
            <a:endParaRPr lang="en-US" sz="3200" b="1" i="1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648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/>
      <p:bldP spid="4" grpId="0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003323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ight Arrow 11"/>
          <p:cNvSpPr/>
          <p:nvPr/>
        </p:nvSpPr>
        <p:spPr>
          <a:xfrm rot="1192967">
            <a:off x="2445285" y="5962316"/>
            <a:ext cx="406884" cy="39232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29184" y="980192"/>
            <a:ext cx="92937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Giáo viên </a:t>
            </a:r>
            <a:r>
              <a:rPr lang="en-US" sz="28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</a:t>
            </a:r>
            <a:r>
              <a:rPr lang="vi-VN" sz="28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iới thiệu </a:t>
            </a:r>
            <a:r>
              <a:rPr lang="en-US" sz="28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vi-VN" sz="28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ác bước lưu bài trong </a:t>
            </a:r>
            <a:r>
              <a:rPr lang="en-US" sz="28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WordPad:</a:t>
            </a:r>
            <a:endParaRPr lang="en-US" sz="28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26720" y="1679760"/>
            <a:ext cx="74835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b="1" i="1">
                <a:latin typeface="Times New Roman" panose="02020603050405020304" pitchFamily="18" charset="0"/>
                <a:ea typeface="Times New Roman" panose="02020603050405020304" pitchFamily="18" charset="0"/>
              </a:rPr>
              <a:t>Để lưu bài trong WordPad vào máy tính, em thực hiện theo các bước sau:</a:t>
            </a:r>
            <a:endParaRPr lang="en-US" b="1" i="1"/>
          </a:p>
        </p:txBody>
      </p:sp>
      <p:grpSp>
        <p:nvGrpSpPr>
          <p:cNvPr id="11" name="Group 10"/>
          <p:cNvGrpSpPr/>
          <p:nvPr/>
        </p:nvGrpSpPr>
        <p:grpSpPr>
          <a:xfrm>
            <a:off x="329184" y="2612579"/>
            <a:ext cx="11383847" cy="502419"/>
            <a:chOff x="633985" y="2263654"/>
            <a:chExt cx="7026640" cy="258610"/>
          </a:xfrm>
        </p:grpSpPr>
        <p:sp>
          <p:nvSpPr>
            <p:cNvPr id="10" name="Rectangle 9"/>
            <p:cNvSpPr/>
            <p:nvPr/>
          </p:nvSpPr>
          <p:spPr>
            <a:xfrm>
              <a:off x="633985" y="2284632"/>
              <a:ext cx="7026640" cy="2376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vi-VN" b="1" i="1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Bước 1: Trên thanh tiêu đề nháy chuột vào nút  lệnh</a:t>
              </a:r>
              <a:r>
                <a:rPr lang="en-US" b="1" i="1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      </a:t>
              </a:r>
              <a:r>
                <a:rPr lang="vi-VN" b="1" i="1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b="1" i="1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   </a:t>
              </a:r>
              <a:r>
                <a:rPr lang="vi-VN" b="1" i="1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để lưu bài.</a:t>
              </a:r>
              <a:endParaRPr lang="en-US" b="1" i="1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pic>
          <p:nvPicPr>
            <p:cNvPr id="14" name="Picture 13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4882725" y="2263654"/>
              <a:ext cx="430669" cy="237633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EA42C45A-1DA7-DDF6-10B5-BC3FA537657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 r="34356" b="55173"/>
          <a:stretch/>
        </p:blipFill>
        <p:spPr>
          <a:xfrm>
            <a:off x="1712806" y="3176067"/>
            <a:ext cx="6492410" cy="3546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78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" y="0"/>
            <a:ext cx="8951490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7432" y="917466"/>
            <a:ext cx="89514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Bước 2: Chọn nơi lưu và đặt tên cho bài lưu.</a:t>
            </a:r>
            <a:endParaRPr lang="en-US" sz="36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6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99925" y="1654641"/>
            <a:ext cx="9034544" cy="5041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686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" y="0"/>
            <a:ext cx="8968154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1477" y="917466"/>
            <a:ext cx="77059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Bước 3: Nháy chuột vào nút lệnh Save</a:t>
            </a:r>
            <a:endParaRPr lang="en-US" sz="36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Picture 6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64260" y="1743392"/>
            <a:ext cx="9554972" cy="479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224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286001" y="-164725"/>
            <a:ext cx="6096000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80416" y="1012228"/>
            <a:ext cx="968273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Yêu cầu </a:t>
            </a:r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</a:t>
            </a:r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ọc sinh khoanh vào chữ cái đặt trước đáp án đúng.</a:t>
            </a:r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B</a:t>
            </a:r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ài tập Luyện tập/Sách QTH/trang </a:t>
            </a:r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51</a:t>
            </a:r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32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66329" y="2188414"/>
            <a:ext cx="91109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Giáo viên: </a:t>
            </a:r>
            <a:r>
              <a:rPr lang="vi-VN" b="1" i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Hãy khoanh vào chữ cái đặt trước đáp án đúng. Trong Wordpad, để lưu nội dung đã gõ, em nháy chuột vào nút lệnh:</a:t>
            </a:r>
            <a:endParaRPr lang="en-US" b="1" i="1">
              <a:solidFill>
                <a:srgbClr val="FF0000"/>
              </a:solidFill>
            </a:endParaRPr>
          </a:p>
        </p:txBody>
      </p:sp>
      <p:pic>
        <p:nvPicPr>
          <p:cNvPr id="8" name="Picture 7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62862" y="3538386"/>
            <a:ext cx="10422002" cy="2069934"/>
          </a:xfrm>
          <a:prstGeom prst="rect">
            <a:avLst/>
          </a:prstGeom>
        </p:spPr>
      </p:pic>
      <p:sp>
        <p:nvSpPr>
          <p:cNvPr id="2" name="Oval 1"/>
          <p:cNvSpPr/>
          <p:nvPr/>
        </p:nvSpPr>
        <p:spPr>
          <a:xfrm>
            <a:off x="4057650" y="4895850"/>
            <a:ext cx="590550" cy="55245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49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6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4" grpId="0"/>
      <p:bldP spid="6" grpId="0"/>
      <p:bldP spid="2" grpId="0" animBg="1"/>
      <p:bldP spid="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250832" y="-134883"/>
            <a:ext cx="5556738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6448" y="917466"/>
            <a:ext cx="813130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Mời cả lớp Khởi động phần mềm WordPad và gõ nội dung theo mẫu sau: </a:t>
            </a:r>
            <a:endParaRPr lang="en-US" sz="32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59283" y="1994684"/>
            <a:ext cx="84856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b="1" i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Khởi động phần mềm</a:t>
            </a:r>
            <a:r>
              <a:rPr lang="en-US" b="1" i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b="1" i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WordPad và gõ nội dung theo mẫu</a:t>
            </a:r>
            <a:r>
              <a:rPr lang="en-US" b="1" i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b="1" i="1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9" name="Picture 8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63839" y="2605968"/>
            <a:ext cx="7608761" cy="3928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235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4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F46BBF5-F625-4E53-9829-E61C7D6C472A}"/>
  <p:tag name="GENSWF_ADVANCE_TIME" val="15.000"/>
  <p:tag name="TIMING" val="|0.001"/>
  <p:tag name="ISPRING_CUSTOM_TIMING_USED" val="1"/>
  <p:tag name="ISPRING_SLIDE_ID_2" val="{F8FADD59-B3E0-4CB5-AFDD-1F2D9FD189B7}"/>
</p:tagLst>
</file>

<file path=ppt/theme/theme1.xml><?xml version="1.0" encoding="utf-8"?>
<a:theme xmlns:a="http://schemas.openxmlformats.org/drawingml/2006/main" name="亮亮图文旗舰店https://liangliangtuwen.tmall.com">
  <a:themeElements>
    <a:clrScheme name="自定义 108">
      <a:dk1>
        <a:srgbClr val="4D4D4D"/>
      </a:dk1>
      <a:lt1>
        <a:srgbClr val="FFFFFF"/>
      </a:lt1>
      <a:dk2>
        <a:srgbClr val="4D4D4D"/>
      </a:dk2>
      <a:lt2>
        <a:srgbClr val="FFFFFF"/>
      </a:lt2>
      <a:accent1>
        <a:srgbClr val="6CBCBC"/>
      </a:accent1>
      <a:accent2>
        <a:srgbClr val="3DCEB5"/>
      </a:accent2>
      <a:accent3>
        <a:srgbClr val="3DB7CF"/>
      </a:accent3>
      <a:accent4>
        <a:srgbClr val="E676A9"/>
      </a:accent4>
      <a:accent5>
        <a:srgbClr val="BAB65E"/>
      </a:accent5>
      <a:accent6>
        <a:srgbClr val="FFB14A"/>
      </a:accent6>
      <a:hlink>
        <a:srgbClr val="EF342B"/>
      </a:hlink>
      <a:folHlink>
        <a:srgbClr val="7F7F7F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949</TotalTime>
  <Words>436</Words>
  <Application>Microsoft Office PowerPoint</Application>
  <PresentationFormat>Widescreen</PresentationFormat>
  <Paragraphs>46</Paragraphs>
  <Slides>13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Century Schoolbook</vt:lpstr>
      <vt:lpstr>Tempus Sans ITC</vt:lpstr>
      <vt:lpstr>Times New Roman</vt:lpstr>
      <vt:lpstr>Wingdings 2</vt:lpstr>
      <vt:lpstr>思源黑体 CN Normal</vt:lpstr>
      <vt:lpstr>亮亮图文旗舰店https://liangliangtuwen.tmall.com</vt:lpstr>
      <vt:lpstr>PowerPoint Presentation</vt:lpstr>
      <vt:lpstr>PowerPoint Presentation</vt:lpstr>
      <vt:lpstr>Mục tiêu</vt:lpstr>
      <vt:lpstr>Hoạt động mở đầu (Khởi động)</vt:lpstr>
      <vt:lpstr>Hoạt động hình thành kiến thức mới</vt:lpstr>
      <vt:lpstr>Hoạt động hình thành kiến thức mới</vt:lpstr>
      <vt:lpstr>Hoạt động hình thành kiến thức mới</vt:lpstr>
      <vt:lpstr>Hoạt động luyện tập</vt:lpstr>
      <vt:lpstr>Hoạt động vận dụng</vt:lpstr>
      <vt:lpstr>Hoạt động vận dụng</vt:lpstr>
      <vt:lpstr>Hoạt động vận dụng</vt:lpstr>
      <vt:lpstr>Hoạt động đánh giá</vt:lpstr>
      <vt:lpstr>Chúc các em có một buổi học thú vị nhé!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卡通可爱萌萌哒 教育教学模板</dc:title>
  <dc:creator>邹雪涵</dc:creator>
  <cp:lastModifiedBy>Nguyễn Hoàng Sang</cp:lastModifiedBy>
  <cp:revision>175</cp:revision>
  <dcterms:created xsi:type="dcterms:W3CDTF">2017-05-10T09:07:55Z</dcterms:created>
  <dcterms:modified xsi:type="dcterms:W3CDTF">2024-04-15T10:27:13Z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