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79" r:id="rId2"/>
    <p:sldId id="260" r:id="rId3"/>
    <p:sldId id="262" r:id="rId4"/>
    <p:sldId id="263" r:id="rId5"/>
    <p:sldId id="264" r:id="rId6"/>
    <p:sldId id="273" r:id="rId7"/>
    <p:sldId id="275" r:id="rId8"/>
    <p:sldId id="276" r:id="rId9"/>
    <p:sldId id="267" r:id="rId10"/>
    <p:sldId id="274" r:id="rId11"/>
    <p:sldId id="270" r:id="rId12"/>
    <p:sldId id="277" r:id="rId13"/>
    <p:sldId id="278" r:id="rId14"/>
    <p:sldId id="271" r:id="rId15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092"/>
    <a:srgbClr val="239071"/>
    <a:srgbClr val="57C0D5"/>
    <a:srgbClr val="FCA821"/>
    <a:srgbClr val="FFFFFF"/>
    <a:srgbClr val="D1E7E5"/>
    <a:srgbClr val="F2F2F2"/>
    <a:srgbClr val="F9FCFB"/>
    <a:srgbClr val="DC5389"/>
    <a:srgbClr val="F2E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4256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3354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844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0187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139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54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969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739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6002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3154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8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9DFBC27-D3A6-9FD4-9D87-1258EEDF06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4522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1084" y="917466"/>
            <a:ext cx="8460016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Bài 2: Khoanh vào chữ cái đặt trước đáp án đúng. Để thụt đầu dòng, em nhấn phím:</a:t>
            </a:r>
            <a:endParaRPr lang="en-US" sz="28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8703" y="3059883"/>
            <a:ext cx="9777983" cy="1914716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5962650" y="3829050"/>
            <a:ext cx="571500" cy="77126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21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2" grpId="0" animBg="1"/>
      <p:bldP spid="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-2769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vận dụng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1884" y="952797"/>
            <a:ext cx="76281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Khởi động phần mềm WordPad rồi gõ nội dung theo mẫu sau: (trình chiếu bài mẫu).</a:t>
            </a:r>
            <a:endParaRPr lang="en-US" sz="28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77591" y="2854661"/>
            <a:ext cx="9245600" cy="370409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49155" y="1995049"/>
            <a:ext cx="69136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70C0"/>
                </a:solidFill>
              </a:rPr>
              <a:t>1. Gõ và canh chỉnh nội dung theo mẫu:</a:t>
            </a:r>
          </a:p>
        </p:txBody>
      </p:sp>
    </p:spTree>
    <p:extLst>
      <p:ext uri="{BB962C8B-B14F-4D97-AF65-F5344CB8AC3E}">
        <p14:creationId xmlns:p14="http://schemas.microsoft.com/office/powerpoint/2010/main" val="51323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vận dụng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77370" y="952797"/>
            <a:ext cx="73442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Khởi động phần mềm WordPad rồi gõ nội dung theo mẫu sau: (trình chiếu bài mẫu).</a:t>
            </a:r>
            <a:endParaRPr lang="en-US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6651" y="1926526"/>
            <a:ext cx="93438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</a:rPr>
              <a:t>2. Gõ nội dung và nhấn phím Tab để thụt đầu dòng theo mẫu:</a:t>
            </a: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55157" y="2592478"/>
            <a:ext cx="6299199" cy="383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64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492039" y="267087"/>
            <a:ext cx="5750169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858" y="1887698"/>
            <a:ext cx="9629820" cy="3445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0265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965594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352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01025" y="511209"/>
            <a:ext cx="9105261" cy="1600438"/>
          </a:xfrm>
          <a:prstGeom prst="round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4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TRẢI NGHIỆM CÙNG WORDPAD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70172" y="3206695"/>
            <a:ext cx="8851654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vi-V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13: CANH CHỈNH LỀ TRONG WORDPAD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651021" y="460148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003626"/>
            <a:ext cx="11144992" cy="2934133"/>
          </a:xfrm>
          <a:prstGeom prst="flowChartAlternateProcess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38100">
            <a:solidFill>
              <a:srgbClr val="57C0D5"/>
            </a:solidFill>
          </a:ln>
        </p:spPr>
        <p:txBody>
          <a:bodyPr/>
          <a:lstStyle/>
          <a:p>
            <a:pPr lvl="0" algn="l">
              <a:lnSpc>
                <a:spcPct val="100000"/>
              </a:lnSpc>
            </a:pP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các nút lệnh canh chỉnh lề; Biết cách canh chỉnh lề; Biết sử dụng phím Tab để thụt đầu dòng trong WordPad.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09728" y="181640"/>
            <a:ext cx="8734097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 (Khởi động)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6281" y="1074262"/>
            <a:ext cx="68122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4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Trò chơi “Ai nhanh hơn”</a:t>
            </a:r>
            <a:endParaRPr lang="en-US" sz="440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5192" y="1994970"/>
            <a:ext cx="80906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Giáo viên cho  học sinh</a:t>
            </a:r>
            <a:r>
              <a:rPr lang="vi-VN" sz="3200"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thi ai thao tác nhanh:</a:t>
            </a:r>
            <a:endParaRPr lang="en-US" sz="3200" b="1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30107" y="2797881"/>
            <a:ext cx="70933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i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Mở và thoát chương trình WordPad và gõ vào dòng chữ sau và đổi màu:</a:t>
            </a:r>
            <a:endParaRPr lang="en-US" sz="3200" b="1" i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5192" y="4099611"/>
            <a:ext cx="11797258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5400" b="1">
                <a:latin typeface="Times New Roman" panose="02020603050405020304" pitchFamily="18" charset="0"/>
                <a:ea typeface="Times New Roman" panose="02020603050405020304" pitchFamily="18" charset="0"/>
              </a:rPr>
              <a:t>Moi ngay den truong la mot ngay vui</a:t>
            </a:r>
            <a:r>
              <a:rPr lang="vi-VN" sz="540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4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64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3" grpId="0"/>
      <p:bldP spid="5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" y="0"/>
            <a:ext cx="8985738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2052" y="928833"/>
            <a:ext cx="5801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Nút lệnh canh chỉnh lề:</a:t>
            </a:r>
            <a:endParaRPr lang="en-US" sz="40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90596" y="1685519"/>
            <a:ext cx="66151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000" b="1" i="1">
                <a:latin typeface="Times New Roman" panose="02020603050405020304" pitchFamily="18" charset="0"/>
                <a:ea typeface="Times New Roman" panose="02020603050405020304" pitchFamily="18" charset="0"/>
              </a:rPr>
              <a:t>Giáo viên </a:t>
            </a:r>
            <a:r>
              <a:rPr lang="en-US" sz="3000" b="1" i="1"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vi-VN" sz="3000" b="1" i="1">
                <a:latin typeface="Times New Roman" panose="02020603050405020304" pitchFamily="18" charset="0"/>
                <a:ea typeface="Times New Roman" panose="02020603050405020304" pitchFamily="18" charset="0"/>
              </a:rPr>
              <a:t>iới thiệu cho </a:t>
            </a:r>
            <a:r>
              <a:rPr lang="en-US" sz="3000" b="1" i="1">
                <a:latin typeface="Times New Roman" panose="02020603050405020304" pitchFamily="18" charset="0"/>
                <a:ea typeface="Times New Roman" panose="02020603050405020304" pitchFamily="18" charset="0"/>
              </a:rPr>
              <a:t>học sinh</a:t>
            </a:r>
            <a:r>
              <a:rPr lang="vi-VN" sz="3000" b="1" i="1">
                <a:latin typeface="Times New Roman" panose="02020603050405020304" pitchFamily="18" charset="0"/>
                <a:ea typeface="Times New Roman" panose="02020603050405020304" pitchFamily="18" charset="0"/>
              </a:rPr>
              <a:t> về các nút lệnh canh chỉnh lề: </a:t>
            </a:r>
            <a:endParaRPr lang="en-US" sz="3000" b="1" i="1"/>
          </a:p>
        </p:txBody>
      </p:sp>
      <p:pic>
        <p:nvPicPr>
          <p:cNvPr id="10" name="Picture 9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89760" y="2842716"/>
            <a:ext cx="7648378" cy="38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78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" y="0"/>
            <a:ext cx="9091246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27302" y="896166"/>
            <a:ext cx="610692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Thao tác canh chỉnh lề:</a:t>
            </a:r>
            <a:endParaRPr lang="en-US" sz="44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665607"/>
            <a:ext cx="8860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200" b="1" i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vi-VN" sz="3200" b="1" i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 1: Chọn khối nội dung cần canh chỉnh lề.</a:t>
            </a:r>
            <a:endParaRPr lang="en-US" sz="2800" b="1" i="1">
              <a:solidFill>
                <a:schemeClr val="accent4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865481-FEF3-3E2F-1CD5-59E9B4BB7C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7261" b="52522"/>
          <a:stretch/>
        </p:blipFill>
        <p:spPr>
          <a:xfrm>
            <a:off x="1084407" y="2494390"/>
            <a:ext cx="7746112" cy="40448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1BC41655-D44A-746B-7C6A-CB82D39C79C1}"/>
              </a:ext>
            </a:extLst>
          </p:cNvPr>
          <p:cNvSpPr/>
          <p:nvPr/>
        </p:nvSpPr>
        <p:spPr>
          <a:xfrm>
            <a:off x="7060414" y="2998524"/>
            <a:ext cx="3439420" cy="1609096"/>
          </a:xfrm>
          <a:prstGeom prst="wedgeEllipseCallout">
            <a:avLst>
              <a:gd name="adj1" fmla="val -75443"/>
              <a:gd name="adj2" fmla="val 6780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</a:rPr>
              <a:t>Chọn khối nội dung</a:t>
            </a:r>
          </a:p>
        </p:txBody>
      </p:sp>
    </p:spTree>
    <p:extLst>
      <p:ext uri="{BB962C8B-B14F-4D97-AF65-F5344CB8AC3E}">
        <p14:creationId xmlns:p14="http://schemas.microsoft.com/office/powerpoint/2010/main" val="58668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4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" y="0"/>
            <a:ext cx="9020908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08252" y="874866"/>
            <a:ext cx="610692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Thao tác canh chỉnh lề:</a:t>
            </a:r>
            <a:endParaRPr lang="en-US" sz="44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0076" y="1644307"/>
            <a:ext cx="75460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2800" b="1" i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Bước 2: Chọn nút lệnh canh chỉnh lề phù hợp.</a:t>
            </a:r>
            <a:endParaRPr lang="en-US" b="1" i="1">
              <a:solidFill>
                <a:schemeClr val="accent4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F23884-1377-9AD3-939A-F23B2BC450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3614" b="59080"/>
          <a:stretch/>
        </p:blipFill>
        <p:spPr>
          <a:xfrm>
            <a:off x="1450426" y="2371147"/>
            <a:ext cx="9660455" cy="4140011"/>
          </a:xfrm>
          <a:prstGeom prst="rect">
            <a:avLst/>
          </a:prstGeom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1A0B88A0-7567-6A7A-29F9-61B4C90A63BF}"/>
              </a:ext>
            </a:extLst>
          </p:cNvPr>
          <p:cNvSpPr/>
          <p:nvPr/>
        </p:nvSpPr>
        <p:spPr>
          <a:xfrm>
            <a:off x="8592412" y="1464789"/>
            <a:ext cx="3439420" cy="1609096"/>
          </a:xfrm>
          <a:prstGeom prst="wedgeEllipseCallout">
            <a:avLst>
              <a:gd name="adj1" fmla="val -143283"/>
              <a:gd name="adj2" fmla="val 62904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C00000"/>
                </a:solidFill>
              </a:rPr>
              <a:t>Chọn nút lệnh canh lề sang bên phải</a:t>
            </a:r>
          </a:p>
        </p:txBody>
      </p:sp>
    </p:spTree>
    <p:extLst>
      <p:ext uri="{BB962C8B-B14F-4D97-AF65-F5344CB8AC3E}">
        <p14:creationId xmlns:p14="http://schemas.microsoft.com/office/powerpoint/2010/main" val="66622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4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" y="0"/>
            <a:ext cx="8915400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9917" y="1002644"/>
            <a:ext cx="44486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4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Thụt đầu dòng: </a:t>
            </a:r>
            <a:endParaRPr lang="en-US" sz="44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81050" y="2562113"/>
            <a:ext cx="10572750" cy="2187033"/>
            <a:chOff x="719328" y="1511719"/>
            <a:chExt cx="6096000" cy="782436"/>
          </a:xfrm>
        </p:grpSpPr>
        <p:sp>
          <p:nvSpPr>
            <p:cNvPr id="5" name="Rectangle 4"/>
            <p:cNvSpPr/>
            <p:nvPr/>
          </p:nvSpPr>
          <p:spPr>
            <a:xfrm>
              <a:off x="719328" y="1511719"/>
              <a:ext cx="6096000" cy="5615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sz="4800" b="1" i="1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Để thụt đầu dòng nội dung đoạn văn, học sinh nhấn phím </a:t>
              </a:r>
            </a:p>
          </p:txBody>
        </p:sp>
        <p:pic>
          <p:nvPicPr>
            <p:cNvPr id="8" name="Picture 7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855729" y="1852412"/>
              <a:ext cx="1133856" cy="4417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518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9878" y="917466"/>
            <a:ext cx="100357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 cầu học sinh chia nhóm đôi cùng thảo luận và bài tập 1, 2 phần Luyện tập/Sách QTH/trang 44. 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2050" y="2085313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i="1">
                <a:solidFill>
                  <a:schemeClr val="accent4">
                    <a:lumMod val="50000"/>
                  </a:schemeClr>
                </a:solidFill>
              </a:rPr>
              <a:t>Bài 1: Viết chức năng của các nút lệnh canh chỉnh lề vào chỗ chấm.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3792292" y="3006937"/>
            <a:ext cx="7498080" cy="3579791"/>
            <a:chOff x="1524000" y="2930737"/>
            <a:chExt cx="7498080" cy="3579791"/>
          </a:xfrm>
        </p:grpSpPr>
        <p:pic>
          <p:nvPicPr>
            <p:cNvPr id="8" name="Picture 7"/>
            <p:cNvPicPr/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24000" y="2930737"/>
              <a:ext cx="7498080" cy="3579791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2316411" y="3125809"/>
              <a:ext cx="1374094" cy="338554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sz="1600" b="1" cap="none" spc="0">
                  <a:ln/>
                  <a:solidFill>
                    <a:srgbClr val="FF0000"/>
                  </a:solidFill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Canh lề trái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972796" y="3125809"/>
              <a:ext cx="1475084" cy="338554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sz="1600" b="1" cap="none" spc="0">
                  <a:ln/>
                  <a:solidFill>
                    <a:srgbClr val="FF0000"/>
                  </a:solidFill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Canh lề giữa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686890" y="3127644"/>
              <a:ext cx="1460657" cy="338554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sz="1600" b="1" cap="none" spc="0">
                  <a:ln/>
                  <a:solidFill>
                    <a:srgbClr val="FF0000"/>
                  </a:solidFill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Canh lề phải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349989" y="3106930"/>
              <a:ext cx="1440443" cy="461665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squar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sz="1200" b="1" cap="none" spc="0">
                  <a:ln/>
                  <a:solidFill>
                    <a:srgbClr val="FF0000"/>
                  </a:solidFill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Canh điều 2 biên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749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930</TotalTime>
  <Words>419</Words>
  <Application>Microsoft Office PowerPoint</Application>
  <PresentationFormat>Widescreen</PresentationFormat>
  <Paragraphs>55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Calibri</vt:lpstr>
      <vt:lpstr>Century Schoolbook</vt:lpstr>
      <vt:lpstr>Tahoma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PowerPoint Presentation</vt:lpstr>
      <vt:lpstr>PowerPoint Presentation</vt:lpstr>
      <vt:lpstr>Mục tiêu</vt:lpstr>
      <vt:lpstr>Hoạt động mở đầu (Khởi động)</vt:lpstr>
      <vt:lpstr>Hoạt động hình thành kiến thức mới</vt:lpstr>
      <vt:lpstr>Hoạt động hình thành kiến thức mới</vt:lpstr>
      <vt:lpstr>Hoạt động hình thành kiến thức mới</vt:lpstr>
      <vt:lpstr>Hoạt động hình thành kiến thức mới</vt:lpstr>
      <vt:lpstr>Hoạt động luyện tập</vt:lpstr>
      <vt:lpstr>Hoạt động luyện tập</vt:lpstr>
      <vt:lpstr>Hoạt động vận dụng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171</cp:revision>
  <dcterms:created xsi:type="dcterms:W3CDTF">2017-05-10T09:07:55Z</dcterms:created>
  <dcterms:modified xsi:type="dcterms:W3CDTF">2024-04-15T10:25:04Z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