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1" r:id="rId2"/>
    <p:sldId id="260" r:id="rId3"/>
    <p:sldId id="262" r:id="rId4"/>
    <p:sldId id="263" r:id="rId5"/>
    <p:sldId id="264" r:id="rId6"/>
    <p:sldId id="274" r:id="rId7"/>
    <p:sldId id="278" r:id="rId8"/>
    <p:sldId id="279" r:id="rId9"/>
    <p:sldId id="280" r:id="rId10"/>
    <p:sldId id="272" r:id="rId11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5092"/>
    <a:srgbClr val="239071"/>
    <a:srgbClr val="57C0D5"/>
    <a:srgbClr val="FCA821"/>
    <a:srgbClr val="D1E7E5"/>
    <a:srgbClr val="F2F2F2"/>
    <a:srgbClr val="F9FCFB"/>
    <a:srgbClr val="DC5389"/>
    <a:srgbClr val="F2E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634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88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33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214" y="845128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22524" y="3581521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443748-F9A1-345C-2597-86758149B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773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315" y="511209"/>
            <a:ext cx="692068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 LẠI VỚI MÁY TÍNH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02497" y="3206695"/>
            <a:ext cx="6387005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3: HÀNG PHÍM TRÊN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651021" y="337056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3238934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các phím ở hàng phím trên; </a:t>
            </a:r>
            <a:endParaRPr lang="en-US" sz="3600" dirty="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>
              <a:lnSpc>
                <a:spcPct val="100000"/>
              </a:lnSpc>
            </a:pPr>
            <a:r>
              <a:rPr lang="vi-VN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cách gõ các phím ở hàng phím trên đúng cách; Luyện tập gõ phím qua phần mềm CuuLongedu.</a:t>
            </a:r>
            <a:endParaRPr lang="en-US" sz="3600" i="0" u="none" dirty="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78196" y="2398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 (Khởi động)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457" y="2235200"/>
            <a:ext cx="9013372" cy="44558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49033" y="1108408"/>
            <a:ext cx="1007622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-15766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hình thành kiến thức mới</a:t>
            </a:r>
            <a:endParaRPr lang="en-US" altLang="zh-CN" sz="44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896041"/>
            <a:ext cx="8275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</a:t>
            </a:r>
            <a:r>
              <a:rPr lang="vi-V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</a:t>
            </a:r>
            <a:r>
              <a:rPr lang="en-US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 </a:t>
            </a:r>
            <a:r>
              <a:rPr lang="vi-V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Cách gõ các phím ở</a:t>
            </a:r>
            <a:r>
              <a:rPr lang="en-US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hàng phím trên.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1813507"/>
            <a:ext cx="6096000" cy="83099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ngón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sở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2854084"/>
            <a:ext cx="6096000" cy="83099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Bước 2: Khi gõ các ngón tay vươn ra để gõ các phím ở hàng phím trên.</a:t>
            </a:r>
            <a:endParaRPr lang="en-US" sz="2000" b="1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4009798"/>
            <a:ext cx="6096000" cy="120032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Bước 3: Sau khi gõ các phím ở hàng phím trên, đưa các ngón tay về lại vị trí ban đầu ở hàng phím cơ sở.</a:t>
            </a:r>
            <a:endParaRPr lang="en-US" b="1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4" name="Picture 1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8498" y="1773799"/>
            <a:ext cx="5243086" cy="421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4" grpId="0"/>
      <p:bldP spid="5" grpId="0" animBg="1"/>
      <p:bldP spid="6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235378" y="75286"/>
            <a:ext cx="5565677" cy="598860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536" y="917466"/>
            <a:ext cx="3677767" cy="19389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000" b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học sinh chia nhóm đôi thảo luận và hoàn thành làm bài tập.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93431" y="3099778"/>
            <a:ext cx="4203451" cy="120032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/>
              <a:t>1.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thiếu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     </a:t>
            </a:r>
            <a:r>
              <a:rPr lang="en-US" dirty="0" err="1"/>
              <a:t>trống</a:t>
            </a:r>
            <a:r>
              <a:rPr lang="en-US" dirty="0"/>
              <a:t>.</a:t>
            </a:r>
            <a:endParaRPr lang="en-US" b="1" dirty="0"/>
          </a:p>
        </p:txBody>
      </p:sp>
      <p:pic>
        <p:nvPicPr>
          <p:cNvPr id="12" name="Picture 11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9746" y="1466106"/>
            <a:ext cx="6783198" cy="4276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57502" y="3283996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Q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33802" y="3288276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56811" y="3265416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79820" y="3269658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25838" y="3265416"/>
            <a:ext cx="30779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U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48847" y="3265416"/>
            <a:ext cx="30779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I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71856" y="3265416"/>
            <a:ext cx="30779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65677" y="3870736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41977" y="3875016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64986" y="3852156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F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87995" y="3856398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03827" y="3870736"/>
            <a:ext cx="3077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164041" y="3875949"/>
            <a:ext cx="30779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J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87050" y="3875949"/>
            <a:ext cx="30779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K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010059" y="3875949"/>
            <a:ext cx="30779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/>
              <a:t>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EABBEC-0EE3-446C-2F3D-0C1889623D9C}"/>
              </a:ext>
            </a:extLst>
          </p:cNvPr>
          <p:cNvSpPr/>
          <p:nvPr/>
        </p:nvSpPr>
        <p:spPr>
          <a:xfrm>
            <a:off x="2193446" y="3927452"/>
            <a:ext cx="306035" cy="30603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1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18" grpId="0" animBg="1"/>
      <p:bldP spid="4" grpId="0" animBg="1"/>
      <p:bldP spid="4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229707" y="-59186"/>
            <a:ext cx="5732585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5121" y="1383052"/>
            <a:ext cx="11085218" cy="10772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phím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b="1" dirty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7800" y="3291324"/>
            <a:ext cx="9321800" cy="1915676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706880" y="3816096"/>
            <a:ext cx="780288" cy="101193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621280" y="3816096"/>
            <a:ext cx="780288" cy="101193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3523488" y="3816096"/>
            <a:ext cx="780288" cy="101193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364736" y="3816096"/>
            <a:ext cx="780288" cy="101193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6973824" y="3816096"/>
            <a:ext cx="780288" cy="101193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888224" y="3816096"/>
            <a:ext cx="780288" cy="101193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8790432" y="3816096"/>
            <a:ext cx="780288" cy="101193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9631680" y="3816096"/>
            <a:ext cx="780288" cy="1011936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70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6" grpId="0" animBg="1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239801" y="0"/>
            <a:ext cx="5712397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5522" y="980573"/>
            <a:ext cx="9007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4" name="Rectangle 3"/>
          <p:cNvSpPr/>
          <p:nvPr/>
        </p:nvSpPr>
        <p:spPr>
          <a:xfrm>
            <a:off x="505521" y="1505345"/>
            <a:ext cx="92916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ố 3 trong chủ đề “ Bàn phím máy tính – Luyện tập gõ phím”.</a:t>
            </a:r>
            <a:endParaRPr lang="en-US" sz="2800" dirty="0"/>
          </a:p>
        </p:txBody>
      </p:sp>
      <p:pic>
        <p:nvPicPr>
          <p:cNvPr id="15" name="Picture 1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547" y="2276354"/>
            <a:ext cx="8321596" cy="426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8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431" y="1611176"/>
            <a:ext cx="9748931" cy="3863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id="{20D8C355-53B4-7AB2-84AC-B2C99120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2449" y="0"/>
            <a:ext cx="5667101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29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934</TotalTime>
  <Words>305</Words>
  <Application>Microsoft Office PowerPoint</Application>
  <PresentationFormat>Widescreen</PresentationFormat>
  <Paragraphs>47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luyện tập</vt:lpstr>
      <vt:lpstr>Hoạt động luyện tập</vt:lpstr>
      <vt:lpstr>Hoạt động luyện tập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163</cp:revision>
  <dcterms:created xsi:type="dcterms:W3CDTF">2017-05-10T09:07:55Z</dcterms:created>
  <dcterms:modified xsi:type="dcterms:W3CDTF">2024-04-15T10:08:35Z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