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79" r:id="rId2"/>
    <p:sldId id="260" r:id="rId3"/>
    <p:sldId id="262" r:id="rId4"/>
    <p:sldId id="263" r:id="rId5"/>
    <p:sldId id="264" r:id="rId6"/>
    <p:sldId id="273" r:id="rId7"/>
    <p:sldId id="275" r:id="rId8"/>
    <p:sldId id="276" r:id="rId9"/>
    <p:sldId id="267" r:id="rId10"/>
    <p:sldId id="270" r:id="rId11"/>
    <p:sldId id="277" r:id="rId12"/>
    <p:sldId id="278" r:id="rId13"/>
    <p:sldId id="271" r:id="rId14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92"/>
    <a:srgbClr val="239071"/>
    <a:srgbClr val="57C0D5"/>
    <a:srgbClr val="FCA821"/>
    <a:srgbClr val="FFFFFF"/>
    <a:srgbClr val="D1E7E5"/>
    <a:srgbClr val="F2F2F2"/>
    <a:srgbClr val="F9FCFB"/>
    <a:srgbClr val="DC5389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3354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84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187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5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969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739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600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15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425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3D4BD8B-B02B-630D-3291-D25ABFCDB7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431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282440" y="-105243"/>
            <a:ext cx="5662246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9599" y="917466"/>
            <a:ext cx="100148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Khởi động phần mềm WordPad rồi gõ nội dung theo mẫu sau: (trình chiếu bài mẫu)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26192" y="2117795"/>
            <a:ext cx="83747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Gõ nội dung và chèn hình ngôi nhà theo mẫu sau:</a:t>
            </a:r>
            <a:endParaRPr lang="en-US" sz="2800" b="1" i="1">
              <a:solidFill>
                <a:srgbClr val="C0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07095" y="2781427"/>
            <a:ext cx="6593840" cy="378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3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286001" y="-246742"/>
            <a:ext cx="559190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3923" y="815866"/>
            <a:ext cx="9025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Gõ nội dung và chèn hình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cái bàn 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theo mẫu sau:</a:t>
            </a:r>
            <a:endParaRPr lang="en-US" sz="28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58780" y="1545783"/>
            <a:ext cx="7628121" cy="500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4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812212" y="353683"/>
            <a:ext cx="5644662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72" y="1775555"/>
            <a:ext cx="10196295" cy="348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975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52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01025" y="511209"/>
            <a:ext cx="9105261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4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TRẢI NGHIỆM CÙNG WORDPAD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2168" y="3206695"/>
            <a:ext cx="8547661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14: CHÈN HÌNH VẼ TRONG WORDPAD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722214" y="424979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2934133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vẽ hình và chèn vào trong WordPad bằng công cụ Paint drawing.</a:t>
            </a:r>
            <a:endParaRPr lang="en-US" sz="360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00000"/>
              </a:lnSpc>
            </a:pPr>
            <a:endParaRPr lang="vi-VN" sz="360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18164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3157" y="1090621"/>
            <a:ext cx="61460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 chơi “Bé làm họa sĩ”</a:t>
            </a:r>
            <a:endParaRPr lang="en-US" sz="400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38442" y="2307378"/>
            <a:ext cx="8481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>
                <a:solidFill>
                  <a:schemeClr val="accent4">
                    <a:lumMod val="50000"/>
                  </a:schemeClr>
                </a:solidFill>
              </a:rPr>
              <a:t>M</a:t>
            </a:r>
            <a:r>
              <a:rPr lang="vi-VN" sz="3600" b="1" i="1">
                <a:solidFill>
                  <a:schemeClr val="accent4">
                    <a:lumMod val="50000"/>
                  </a:schemeClr>
                </a:solidFill>
              </a:rPr>
              <a:t>uốn vẽ hình trên máy tính chúng ta sử dụng chương trình gì?</a:t>
            </a:r>
            <a:endParaRPr lang="en-US" sz="3600" b="1" i="1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3157" y="3947646"/>
            <a:ext cx="11226393" cy="14465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 sinh</a:t>
            </a:r>
            <a:r>
              <a:rPr lang="vi-VN" sz="4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hãy mở chương trình Paint và vẽ một hình đơn giản nhất mà em biế</a:t>
            </a:r>
            <a:r>
              <a:rPr lang="en-US" sz="4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vi-VN" sz="4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4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0332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2821" y="902500"/>
            <a:ext cx="94343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Giáo viên 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iới thiệu điều kì diệu giữa chương trình Paint và WordPa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2821" y="2210974"/>
            <a:ext cx="10018776" cy="954107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2800" b="1" i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 vẽ hình và chèn vào trong WordPad </a:t>
            </a:r>
            <a:r>
              <a:rPr lang="en-US" sz="2800" b="1" i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vi-VN" sz="2800" b="1" i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iáo viên thao tác mẫu</a:t>
            </a:r>
            <a:r>
              <a:rPr lang="en-US" sz="2800" b="1" i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yêu</a:t>
            </a:r>
            <a:r>
              <a:rPr lang="en-US" b="1" i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cầu học sinh</a:t>
            </a:r>
            <a:r>
              <a:rPr lang="vi-VN" sz="2800" b="1" i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quan sát thực hiện thao tác theo </a:t>
            </a:r>
            <a:r>
              <a:rPr lang="en-US" sz="2800" b="1" i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vi-VN" sz="2800" b="1" i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bước sau:</a:t>
            </a:r>
            <a:endParaRPr lang="en-US" sz="2800" b="1" i="1">
              <a:solidFill>
                <a:srgbClr val="0070C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3539" y="3273226"/>
            <a:ext cx="9197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i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1: Đặt con trỏ chuột tại vị trí cần chèn hình.</a:t>
            </a:r>
            <a:endParaRPr lang="en-US" sz="3200" b="1" i="1">
              <a:solidFill>
                <a:srgbClr val="C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7D9E8E-BBBC-AF07-49E1-358DC9B103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0329" b="74400"/>
          <a:stretch/>
        </p:blipFill>
        <p:spPr>
          <a:xfrm>
            <a:off x="1287235" y="3951671"/>
            <a:ext cx="8509907" cy="2608785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 rot="1192967">
            <a:off x="4623565" y="5825080"/>
            <a:ext cx="520566" cy="44833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7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7" presetClass="emph" presetSubtype="0" repeatCount="indefinite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 animBg="1"/>
      <p:bldP spid="4" grpId="0"/>
      <p:bldP spid="12" grpId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0332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0831" y="1080730"/>
            <a:ext cx="70011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latin typeface="Times New Roman" panose="02020603050405020304" pitchFamily="18" charset="0"/>
                <a:ea typeface="Times New Roman" panose="02020603050405020304" pitchFamily="18" charset="0"/>
              </a:rPr>
              <a:t>Bước 2: Trên thanh công cụ nháy chuột vào nút lệnh</a:t>
            </a:r>
            <a:endParaRPr lang="en-US" sz="3200" b="1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705EFD-B81E-8A6B-4750-51F11854A8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7132" b="76309"/>
          <a:stretch/>
        </p:blipFill>
        <p:spPr>
          <a:xfrm>
            <a:off x="366917" y="2167326"/>
            <a:ext cx="11080794" cy="334050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1B0DF8E1-6430-D298-2001-CB96D8BE7310}"/>
              </a:ext>
            </a:extLst>
          </p:cNvPr>
          <p:cNvSpPr/>
          <p:nvPr/>
        </p:nvSpPr>
        <p:spPr>
          <a:xfrm>
            <a:off x="7270495" y="2790224"/>
            <a:ext cx="857504" cy="123516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68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9020908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1398" y="1087849"/>
            <a:ext cx="73401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3: Vẽ hình trên cửa sổ Paint.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13486" y="1904563"/>
            <a:ext cx="8383657" cy="465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22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8926286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5030" y="917466"/>
            <a:ext cx="86412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4: Đóng cửa sổ Paint, sau đó nhận được kết quả như hình sau: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0763" y="2102736"/>
            <a:ext cx="7635523" cy="438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8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440954" y="-157923"/>
            <a:ext cx="578533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876" y="1133052"/>
            <a:ext cx="10407495" cy="1200329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 khoanh vào chữ cái đặt trước đáp án đúng.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B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ài tập Luyện tập/Sách QTH/trang 48.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9876" y="2408470"/>
            <a:ext cx="97007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32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1</a:t>
            </a:r>
            <a:r>
              <a:rPr lang="en-US" sz="32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32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Hãy khoanh vào chữ cái đặt trước đáp án đúng.</a:t>
            </a:r>
            <a:endParaRPr lang="en-US" sz="2800" b="1" i="1">
              <a:solidFill>
                <a:schemeClr val="accent4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9270" y="4484250"/>
            <a:ext cx="10069109" cy="210423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4E53EF-2D7E-DD21-12EA-A4DC0217BCD1}"/>
              </a:ext>
            </a:extLst>
          </p:cNvPr>
          <p:cNvSpPr/>
          <p:nvPr/>
        </p:nvSpPr>
        <p:spPr>
          <a:xfrm>
            <a:off x="441555" y="3200138"/>
            <a:ext cx="103151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Để vẽ hình và chèn vào trong WordPad, em nháy chuột vào nút lệnh:</a:t>
            </a:r>
            <a:endParaRPr lang="en-US" sz="28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34188BE-AFF4-5F11-46E5-3EAC7765D843}"/>
              </a:ext>
            </a:extLst>
          </p:cNvPr>
          <p:cNvSpPr/>
          <p:nvPr/>
        </p:nvSpPr>
        <p:spPr>
          <a:xfrm>
            <a:off x="6125028" y="5681406"/>
            <a:ext cx="580571" cy="51598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49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  <p:bldP spid="3" grpId="0"/>
      <p:bldP spid="4" grpId="0"/>
      <p:bldP spid="6" grpId="0" animBg="1"/>
      <p:bldP spid="6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1027</TotalTime>
  <Words>366</Words>
  <Application>Microsoft Office PowerPoint</Application>
  <PresentationFormat>Widescreen</PresentationFormat>
  <Paragraphs>43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vận dụng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174</cp:revision>
  <dcterms:created xsi:type="dcterms:W3CDTF">2017-05-10T09:07:55Z</dcterms:created>
  <dcterms:modified xsi:type="dcterms:W3CDTF">2024-04-15T10:26:24Z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