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379" r:id="rId3"/>
    <p:sldId id="260" r:id="rId4"/>
    <p:sldId id="262" r:id="rId5"/>
    <p:sldId id="349" r:id="rId6"/>
    <p:sldId id="370" r:id="rId7"/>
    <p:sldId id="350" r:id="rId8"/>
    <p:sldId id="353" r:id="rId9"/>
    <p:sldId id="351" r:id="rId10"/>
    <p:sldId id="371" r:id="rId11"/>
    <p:sldId id="372" r:id="rId12"/>
    <p:sldId id="373" r:id="rId13"/>
    <p:sldId id="374" r:id="rId14"/>
    <p:sldId id="375" r:id="rId15"/>
    <p:sldId id="377" r:id="rId16"/>
    <p:sldId id="357" r:id="rId17"/>
    <p:sldId id="376" r:id="rId18"/>
    <p:sldId id="361" r:id="rId19"/>
    <p:sldId id="378" r:id="rId20"/>
    <p:sldId id="360" r:id="rId21"/>
  </p:sldIdLst>
  <p:sldSz cx="12192000" cy="6858000"/>
  <p:notesSz cx="6858000" cy="9144000"/>
  <p:custDataLst>
    <p:tags r:id="rId23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3AC"/>
    <a:srgbClr val="DC5389"/>
    <a:srgbClr val="FFCC66"/>
    <a:srgbClr val="F9FCFB"/>
    <a:srgbClr val="005092"/>
    <a:srgbClr val="FCA821"/>
    <a:srgbClr val="239071"/>
    <a:srgbClr val="FFFFFF"/>
    <a:srgbClr val="D1E7E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07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72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1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13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0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279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28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26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76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40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4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05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20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4268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30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15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4153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453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13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684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031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274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410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71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79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02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698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587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708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4719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236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606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553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121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8114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51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6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73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jp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8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9" r:id="rId2"/>
    <p:sldLayoutId id="2147483714" r:id="rId3"/>
    <p:sldLayoutId id="2147483703" r:id="rId4"/>
    <p:sldLayoutId id="2147483650" r:id="rId5"/>
    <p:sldLayoutId id="2147483651" r:id="rId6"/>
    <p:sldLayoutId id="2147483735" r:id="rId7"/>
    <p:sldLayoutId id="2147483734" r:id="rId8"/>
    <p:sldLayoutId id="2147483733" r:id="rId9"/>
    <p:sldLayoutId id="2147483732" r:id="rId10"/>
    <p:sldLayoutId id="2147483731" r:id="rId11"/>
    <p:sldLayoutId id="2147483730" r:id="rId12"/>
    <p:sldLayoutId id="2147483729" r:id="rId13"/>
    <p:sldLayoutId id="2147483728" r:id="rId14"/>
    <p:sldLayoutId id="2147483727" r:id="rId15"/>
    <p:sldLayoutId id="2147483726" r:id="rId16"/>
    <p:sldLayoutId id="2147483725" r:id="rId17"/>
    <p:sldLayoutId id="2147483724" r:id="rId18"/>
    <p:sldLayoutId id="2147483723" r:id="rId19"/>
    <p:sldLayoutId id="2147483722" r:id="rId20"/>
    <p:sldLayoutId id="2147483721" r:id="rId21"/>
    <p:sldLayoutId id="2147483720" r:id="rId22"/>
    <p:sldLayoutId id="2147483718" r:id="rId23"/>
    <p:sldLayoutId id="2147483717" r:id="rId24"/>
    <p:sldLayoutId id="2147483716" r:id="rId25"/>
    <p:sldLayoutId id="2147483715" r:id="rId26"/>
    <p:sldLayoutId id="2147483713" r:id="rId27"/>
    <p:sldLayoutId id="2147483712" r:id="rId28"/>
    <p:sldLayoutId id="2147483711" r:id="rId29"/>
    <p:sldLayoutId id="2147483710" r:id="rId30"/>
    <p:sldLayoutId id="2147483709" r:id="rId31"/>
    <p:sldLayoutId id="2147483708" r:id="rId32"/>
    <p:sldLayoutId id="2147483707" r:id="rId33"/>
    <p:sldLayoutId id="2147483706" r:id="rId34"/>
    <p:sldLayoutId id="2147483705" r:id="rId35"/>
    <p:sldLayoutId id="2147483704" r:id="rId36"/>
    <p:sldLayoutId id="2147483702" r:id="rId37"/>
    <p:sldLayoutId id="2147483701" r:id="rId38"/>
    <p:sldLayoutId id="2147483652" r:id="rId39"/>
    <p:sldLayoutId id="2147483653" r:id="rId40"/>
    <p:sldLayoutId id="2147483654" r:id="rId41"/>
    <p:sldLayoutId id="2147483655" r:id="rId42"/>
    <p:sldLayoutId id="2147483656" r:id="rId43"/>
    <p:sldLayoutId id="2147483657" r:id="rId44"/>
    <p:sldLayoutId id="2147483658" r:id="rId45"/>
    <p:sldLayoutId id="2147483659" r:id="rId4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3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B78106-DDBF-701D-9CF4-6CB965BD2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F4A901-4AFB-913B-81D7-518210E671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665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BAF7B4-5243-371F-7550-6AE15067F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72EC31-A7F6-DF1C-4525-678B7D5137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50" t="39801" r="10250" b="18421"/>
          <a:stretch/>
        </p:blipFill>
        <p:spPr>
          <a:xfrm>
            <a:off x="1249680" y="1354780"/>
            <a:ext cx="9692640" cy="4771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01CE9-646E-ABA1-AF9D-89BE4AFEEAEF}"/>
              </a:ext>
            </a:extLst>
          </p:cNvPr>
          <p:cNvSpPr/>
          <p:nvPr/>
        </p:nvSpPr>
        <p:spPr>
          <a:xfrm>
            <a:off x="155275" y="138013"/>
            <a:ext cx="8791614" cy="7434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toán với trang “Nhà toán học nhí”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5A242C-E9D3-46DD-AC2B-E3FFA700FF87}"/>
              </a:ext>
            </a:extLst>
          </p:cNvPr>
          <p:cNvSpPr/>
          <p:nvPr/>
        </p:nvSpPr>
        <p:spPr>
          <a:xfrm>
            <a:off x="679203" y="805585"/>
            <a:ext cx="2055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Chú ý: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0173D0-C360-4026-A1BD-8E3C0B4CA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49" y="2008521"/>
            <a:ext cx="9152629" cy="15428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8A1FC5-4D9F-48A9-B523-CD8E6DD4F974}"/>
              </a:ext>
            </a:extLst>
          </p:cNvPr>
          <p:cNvSpPr/>
          <p:nvPr/>
        </p:nvSpPr>
        <p:spPr>
          <a:xfrm>
            <a:off x="955249" y="3833634"/>
            <a:ext cx="9074871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Nháy chọn nút 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</a:t>
            </a:r>
            <a:r>
              <a:rPr lang="vi-V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để trở về trang trước rồi chọn tiếp bài tập hoặc chủ đề khác.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3AAC0F-F9D2-2BB2-9103-43DE627A3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6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645536-C11D-29F3-59EC-3BD4CAA0D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15DE79-6D34-2E54-EE32-13F8AA2DBF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50" t="42222" r="11250" b="20889"/>
          <a:stretch/>
        </p:blipFill>
        <p:spPr>
          <a:xfrm>
            <a:off x="1187796" y="509750"/>
            <a:ext cx="9816408" cy="599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17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4385F36-09FE-4B6E-B1C0-1411F1D4DA53}"/>
              </a:ext>
            </a:extLst>
          </p:cNvPr>
          <p:cNvSpPr/>
          <p:nvPr/>
        </p:nvSpPr>
        <p:spPr>
          <a:xfrm>
            <a:off x="137474" y="221386"/>
            <a:ext cx="8704601" cy="7434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Thoát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khỏi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nhí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5FE566-B04F-43F1-9978-BADE77ED7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0" y="1206668"/>
            <a:ext cx="10791645" cy="19936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1474B53-D348-6C0E-B936-CD915A969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F6DBFF-E1C1-A018-BF91-77E73D4E6B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000" t="50191" r="9750" b="20739"/>
          <a:stretch/>
        </p:blipFill>
        <p:spPr>
          <a:xfrm>
            <a:off x="2117150" y="3365232"/>
            <a:ext cx="7516264" cy="339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2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578634" y="195232"/>
            <a:ext cx="55640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5CEE7-D495-4B0A-BDCA-24A9EA0BA4F3}"/>
              </a:ext>
            </a:extLst>
          </p:cNvPr>
          <p:cNvSpPr/>
          <p:nvPr/>
        </p:nvSpPr>
        <p:spPr>
          <a:xfrm>
            <a:off x="529433" y="1457410"/>
            <a:ext cx="11376619" cy="4339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vi-VN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êu cầu </a:t>
            </a:r>
            <a:r>
              <a:rPr lang="en-US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vi-VN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sinh làm bài cá nhân bài Luyện tập trong sách Làm quen Tin học 1 trang 45</a:t>
            </a:r>
            <a:r>
              <a:rPr lang="en-US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để </a:t>
            </a:r>
            <a:r>
              <a:rPr lang="vi-VN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sinh biết cách học tập và khám phá kiến thức mới trên trang “Nhà toán học nhí”.</a:t>
            </a:r>
          </a:p>
          <a:p>
            <a:pPr algn="just">
              <a:spcAft>
                <a:spcPts val="0"/>
              </a:spcAft>
            </a:pP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F76BAC-BD66-0C72-D8A8-9565BB982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1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EE8EA5-9B12-4A2A-BEAC-3332CAAF2BA8}"/>
              </a:ext>
            </a:extLst>
          </p:cNvPr>
          <p:cNvSpPr/>
          <p:nvPr/>
        </p:nvSpPr>
        <p:spPr>
          <a:xfrm>
            <a:off x="1414731" y="621021"/>
            <a:ext cx="7453222" cy="16425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Đánh dấu</a:t>
            </a:r>
            <a:r>
              <a: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sz="3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</a:t>
            </a: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đặt dưới đáp án đúng:</a:t>
            </a:r>
            <a:b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Để mở trang “Nhà toán học nhí”, em nháy đúp chuột vào:</a:t>
            </a:r>
            <a:endParaRPr lang="en-US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C5296B-B16E-8B6E-2E46-0F72A37D6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467AA4-FC0D-345E-7507-5AE34EEF0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1" y="2744473"/>
            <a:ext cx="11054040" cy="25677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41511" y="4388905"/>
            <a:ext cx="5796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CA2EF0-DD5D-4932-992F-E3F08B2276A4}"/>
              </a:ext>
            </a:extLst>
          </p:cNvPr>
          <p:cNvSpPr/>
          <p:nvPr/>
        </p:nvSpPr>
        <p:spPr>
          <a:xfrm>
            <a:off x="536028" y="866084"/>
            <a:ext cx="9140857" cy="6132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Khoanh vào nhóm đồ vật có số lượng nhiều hơn: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056842-DB06-7642-2AA4-8697A569F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23CFFC-C904-3E0C-4C5B-970C80732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36" y="2174737"/>
            <a:ext cx="9897890" cy="2850775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AD9BE75E-3120-3528-6724-10FC33A5CA75}"/>
              </a:ext>
            </a:extLst>
          </p:cNvPr>
          <p:cNvSpPr/>
          <p:nvPr/>
        </p:nvSpPr>
        <p:spPr>
          <a:xfrm>
            <a:off x="1011537" y="2309729"/>
            <a:ext cx="393752" cy="397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0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347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0DAEF0-75E5-4FF8-BD18-8D8653462285}"/>
              </a:ext>
            </a:extLst>
          </p:cNvPr>
          <p:cNvSpPr/>
          <p:nvPr/>
        </p:nvSpPr>
        <p:spPr>
          <a:xfrm>
            <a:off x="1064639" y="996166"/>
            <a:ext cx="8871211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êu cầu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sinh làm bài tập ở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hủ đề 2: các số trong phạm vi 10.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Học sinh b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2E7C14-8043-1496-ACFB-11063EBE4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A30FE1-9E1F-7D61-E947-E1A454BFE3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276" y="2807866"/>
            <a:ext cx="6466494" cy="36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369" y="223802"/>
            <a:ext cx="5374257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49D5BD-8201-FE30-6EFA-828D261C1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630" y="1574966"/>
            <a:ext cx="10084034" cy="3829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45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D53AC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D53AC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771FA7-656A-EB7A-221B-B60A4961C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8707" y="858340"/>
            <a:ext cx="7154587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TẬP TRỰC TUYẾN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2364" y="3044280"/>
            <a:ext cx="6427273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13: Nhà Toán học nhí</a:t>
            </a:r>
            <a:endParaRPr lang="en-US" sz="44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658993-029B-F9F1-5E9D-D97D24D52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98214" y="181187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1393" y="1371448"/>
            <a:ext cx="11774078" cy="3223967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nhí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”; 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962C44-5C76-B34A-691D-4DAC620CC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95454" y="102034"/>
            <a:ext cx="5812205" cy="91746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465826" y="1100162"/>
            <a:ext cx="11153955" cy="2123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36395D-356B-4D7E-A631-3D808535D643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20269" y="3429000"/>
            <a:ext cx="4562573" cy="30967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83ABDF5-AC2D-614E-5299-9EF842E18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8961A6-7CDE-4A38-BFD8-1043859BF840}"/>
              </a:ext>
            </a:extLst>
          </p:cNvPr>
          <p:cNvSpPr/>
          <p:nvPr/>
        </p:nvSpPr>
        <p:spPr>
          <a:xfrm>
            <a:off x="639451" y="1175799"/>
            <a:ext cx="10913097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Ngoài học toán bằng chương trình </a:t>
            </a:r>
            <a:r>
              <a:rPr lang="vi-VN" sz="40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chúng ta có thể học toán ở đâu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837869-39C1-4AEF-A6D0-809A265FE467}"/>
              </a:ext>
            </a:extLst>
          </p:cNvPr>
          <p:cNvSpPr/>
          <p:nvPr/>
        </p:nvSpPr>
        <p:spPr>
          <a:xfrm>
            <a:off x="1809946" y="2878678"/>
            <a:ext cx="788080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 ta sẽ khám phá một trong những hình thức học toán trê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mạng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nhé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B04228-216E-8858-28E3-C04AAA2DC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5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194208" y="1095605"/>
            <a:ext cx="9907754" cy="917466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D3B5F3-931A-45E6-94A8-2ABF89A72A44}"/>
              </a:ext>
            </a:extLst>
          </p:cNvPr>
          <p:cNvSpPr/>
          <p:nvPr/>
        </p:nvSpPr>
        <p:spPr>
          <a:xfrm>
            <a:off x="1600154" y="2992149"/>
            <a:ext cx="8991691" cy="8737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 trang “Nhà 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học nhí”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88842-D920-E36A-1EEB-D6229F1A7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CD3645-530F-4B1B-BD34-DCB78CDD2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2" y="246714"/>
            <a:ext cx="8847977" cy="11802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A250C60-DA8D-A358-A74F-635F8EFEA4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022E9C-C4AB-D5F4-F4BD-2663DA9138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750" t="32222" r="18749" b="12889"/>
          <a:stretch/>
        </p:blipFill>
        <p:spPr>
          <a:xfrm>
            <a:off x="1176687" y="1551674"/>
            <a:ext cx="8847977" cy="483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5C5DA4-5218-4563-B6C3-A4F1943D0D64}"/>
              </a:ext>
            </a:extLst>
          </p:cNvPr>
          <p:cNvSpPr/>
          <p:nvPr/>
        </p:nvSpPr>
        <p:spPr>
          <a:xfrm>
            <a:off x="155275" y="509750"/>
            <a:ext cx="8791614" cy="7434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toán với trang “Nhà toán học nhí”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7C9488-F1E0-B6C6-8D88-0C3A7F427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1145D6-3E51-24C6-AC4D-7C025929FB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50" t="33953" r="9750" b="18491"/>
          <a:stretch/>
        </p:blipFill>
        <p:spPr>
          <a:xfrm>
            <a:off x="657333" y="1798320"/>
            <a:ext cx="10703892" cy="454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7C5098-1D5C-12F4-4D9A-551BF3F37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618266-EB15-A1E7-AADD-837FA2C06B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24" t="42393" r="10769" b="21368"/>
          <a:stretch/>
        </p:blipFill>
        <p:spPr>
          <a:xfrm>
            <a:off x="831452" y="1818015"/>
            <a:ext cx="11051188" cy="376351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38CB2EB-02DE-C166-4A44-994A8007ECC2}"/>
              </a:ext>
            </a:extLst>
          </p:cNvPr>
          <p:cNvSpPr/>
          <p:nvPr/>
        </p:nvSpPr>
        <p:spPr>
          <a:xfrm>
            <a:off x="155275" y="509750"/>
            <a:ext cx="8791614" cy="7434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toán với trang “Nhà toán học nhí”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5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5510833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1152</TotalTime>
  <Words>360</Words>
  <Application>Microsoft Office PowerPoint</Application>
  <PresentationFormat>Widescreen</PresentationFormat>
  <Paragraphs>41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PowerPoint Presentation</vt:lpstr>
      <vt:lpstr>Hoạt động hình thành kiến thức mới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Hoạt động luyện tập</vt:lpstr>
      <vt:lpstr>PowerPoint Presentation</vt:lpstr>
      <vt:lpstr>PowerPoint Presentation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182</cp:revision>
  <dcterms:created xsi:type="dcterms:W3CDTF">2017-05-10T09:07:55Z</dcterms:created>
  <dcterms:modified xsi:type="dcterms:W3CDTF">2024-04-15T09:44:02Z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