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2.xml" ContentType="application/vnd.openxmlformats-officedocument.presentationml.tags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7"/>
  </p:notesMasterIdLst>
  <p:sldIdLst>
    <p:sldId id="388" r:id="rId3"/>
    <p:sldId id="260" r:id="rId4"/>
    <p:sldId id="262" r:id="rId5"/>
    <p:sldId id="349" r:id="rId6"/>
    <p:sldId id="350" r:id="rId7"/>
    <p:sldId id="353" r:id="rId8"/>
    <p:sldId id="351" r:id="rId9"/>
    <p:sldId id="377" r:id="rId10"/>
    <p:sldId id="357" r:id="rId11"/>
    <p:sldId id="385" r:id="rId12"/>
    <p:sldId id="386" r:id="rId13"/>
    <p:sldId id="361" r:id="rId14"/>
    <p:sldId id="387" r:id="rId15"/>
    <p:sldId id="360" r:id="rId16"/>
  </p:sldIdLst>
  <p:sldSz cx="12192000" cy="6858000"/>
  <p:notesSz cx="6858000" cy="9144000"/>
  <p:custDataLst>
    <p:tags r:id="rId18"/>
  </p:custDataLst>
  <p:defaultTextStyle>
    <a:defPPr>
      <a:defRPr lang="zh-CN"/>
    </a:defPPr>
    <a:lvl1pPr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1pPr>
    <a:lvl2pPr marL="608330" indent="-1511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2pPr>
    <a:lvl3pPr marL="1217930" indent="-3035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3pPr>
    <a:lvl4pPr marL="1827530" indent="-4559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4pPr>
    <a:lvl5pPr marL="2437130" indent="-6083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D539B"/>
    <a:srgbClr val="DC5389"/>
    <a:srgbClr val="D1E7E5"/>
    <a:srgbClr val="FFCC66"/>
    <a:srgbClr val="F9FCFB"/>
    <a:srgbClr val="005092"/>
    <a:srgbClr val="FCA821"/>
    <a:srgbClr val="239071"/>
    <a:srgbClr val="FFFFFF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8912" autoAdjust="0"/>
  </p:normalViewPr>
  <p:slideViewPr>
    <p:cSldViewPr snapToGrid="0">
      <p:cViewPr varScale="1">
        <p:scale>
          <a:sx n="107" d="100"/>
          <a:sy n="107" d="100"/>
        </p:scale>
        <p:origin x="672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6" d="100"/>
          <a:sy n="86" d="100"/>
        </p:scale>
        <p:origin x="352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fld id="{E3649B75-C036-43A6-B586-D4D3956B9750}" type="datetimeFigureOut">
              <a:rPr lang="zh-CN" altLang="en-US" smtClean="0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dirty="0"/>
              <a:t>模板来自于 </a:t>
            </a:r>
            <a:r>
              <a:rPr lang="en-US" altLang="zh-CN" noProof="0" dirty="0"/>
              <a:t>http://docer.mysoeasy.com</a:t>
            </a:r>
            <a:endParaRPr lang="zh-CN" altLang="en-US" noProof="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0666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217295" rtl="0" eaLnBrk="0" fontAlgn="base" hangingPunct="0">
      <a:spcBef>
        <a:spcPct val="30000"/>
      </a:spcBef>
      <a:spcAft>
        <a:spcPct val="0"/>
      </a:spcAft>
      <a:buFont typeface="Arial" panose="020B0604020202020204" pitchFamily="34" charset="0"/>
      <a:defRPr kern="1200">
        <a:solidFill>
          <a:srgbClr val="FF0000"/>
        </a:solidFill>
        <a:latin typeface="思源黑体 CN Normal" panose="020B0400000000000000" pitchFamily="34" charset="-122"/>
        <a:ea typeface="+mn-ea"/>
        <a:cs typeface="+mn-cs"/>
      </a:defRPr>
    </a:lvl1pPr>
    <a:lvl2pPr marL="742950" indent="-28575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1430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6002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0574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5"/>
              <a:t>亮亮图文旗舰店</a:t>
            </a:r>
            <a:r>
              <a:rPr lang="en-US" altLang="zh-CN" sz="1865"/>
              <a:t>https://liangliangtuwen.tmall.com</a:t>
            </a:r>
            <a:endParaRPr lang="zh-CN" altLang="en-US" sz="1865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spcBef>
                <a:spcPct val="30000"/>
              </a:spcBef>
              <a:buFont typeface="Arial" panose="020B0604020202020204" pitchFamily="34" charset="0"/>
              <a:defRPr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7295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fld id="{04AECACE-C708-43AA-9ADF-9E0A79DBA94A}" type="slidenum">
              <a:rPr lang="zh-CN" altLang="en-US" smtClean="0">
                <a:solidFill>
                  <a:schemeClr val="tx1"/>
                </a:solidFill>
                <a:latin typeface="思源黑体 CN Normal" panose="020B0400000000000000" pitchFamily="34" charset="-122"/>
              </a:rPr>
              <a:pPr defTabSz="1217295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2</a:t>
            </a:fld>
            <a:endParaRPr lang="zh-CN" altLang="en-US">
              <a:solidFill>
                <a:schemeClr val="tx1"/>
              </a:solidFill>
              <a:latin typeface="思源黑体 CN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27347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1798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35CC-AECF-450E-A632-155F605872F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  <a:cs typeface="+mn-cs"/>
              </a:rPr>
              <a:pPr marL="0" marR="0" lvl="0" indent="0" algn="r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39870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35CC-AECF-450E-A632-155F605872F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  <a:cs typeface="+mn-cs"/>
              </a:rPr>
              <a:pPr marL="0" marR="0" lvl="0" indent="0" algn="r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449408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BDAEED1-DB3D-437D-B33B-48D91055326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323896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03822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52680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30959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55220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7797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08129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37474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081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1214" y="845128"/>
            <a:ext cx="7441077" cy="2604550"/>
          </a:xfrm>
        </p:spPr>
        <p:txBody>
          <a:bodyPr anchor="ctr">
            <a:normAutofit/>
          </a:bodyPr>
          <a:lstStyle>
            <a:lvl1pPr algn="ctr">
              <a:lnSpc>
                <a:spcPct val="150000"/>
              </a:lnSpc>
              <a:defRPr sz="4400" b="1" i="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9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227B1-864B-47CB-B8FD-7D024961E14C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0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E7EE4C-9BF1-4250-B807-668456CE46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122524" y="3581521"/>
            <a:ext cx="7480178" cy="671821"/>
          </a:xfrm>
        </p:spPr>
        <p:txBody>
          <a:bodyPr anchor="ctr">
            <a:noAutofit/>
          </a:bodyPr>
          <a:lstStyle>
            <a:lvl1pPr marL="0" indent="0" algn="ctr">
              <a:lnSpc>
                <a:spcPct val="150000"/>
              </a:lnSpc>
              <a:buNone/>
              <a:defRPr sz="2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CAE8C-B19C-4977-8BCA-B32C13833C88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2A551E-31EC-4F7A-A252-B2FCA315F68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 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0D3A26-0640-4C70-A709-B1491CCE26F4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231408-E647-409A-B508-321AFC4E7C0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97802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2595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6683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2443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7588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643331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910758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6053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B29D4B-2CA7-47A8-86E5-FE890B1AEF36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2127CC-6915-48A9-B008-AF3C75820C2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8922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99540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15937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503295-1E4B-43CB-ACE7-ED4E99C07012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0F0ABD-4112-4B46-AE5F-F7B3FCC151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1170D5-879E-4918-AA43-1581FF74425B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CF617F-1FAF-4B1F-8DA8-C199C45268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亮亮图文旗舰店https://liangliangtuwen.tmall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7857CE-0B02-4E23-8C71-0AC50F027A2D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637C59-ACF1-46EC-AA2B-C1494FFFC09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EC2F33-1B8F-49A4-B81C-5C1A866997DB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47A2D-2746-4C2C-8659-5794A5D3056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12192002" cy="6858001"/>
          </a:xfrm>
          <a:prstGeom prst="rect">
            <a:avLst/>
          </a:prstGeom>
          <a:solidFill>
            <a:srgbClr val="D1E7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lvl="0" algn="ctr" defTabSz="914400" eaLnBrk="1" latinLnBrk="0" hangingPunct="1"/>
            <a:endParaRPr lang="zh-CN" altLang="en-US" sz="180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 sz="20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 sz="20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8EF24E-7ACB-4130-A95E-31B492E4DC89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7E9992-9A03-4D74-B6F7-FDB10D1C50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34395-4959-4A0C-96FB-5F242B3DEB06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8EBC8F-9660-4E80-9F8E-C4E5D79BDAB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8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-1" y="0"/>
            <a:ext cx="12192002" cy="6858001"/>
          </a:xfrm>
          <a:prstGeom prst="rect">
            <a:avLst/>
          </a:prstGeom>
          <a:blipFill dpi="0" rotWithShape="1"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54063" y="1769806"/>
            <a:ext cx="10680700" cy="458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>
              <a:defRPr/>
            </a:pPr>
            <a:fld id="{CE9557E7-78E4-435A-A3A8-EB5A40A4B307}" type="datetimeFigureOut">
              <a:rPr lang="zh-CN" altLang="en-US" smtClean="0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>
              <a:defRPr/>
            </a:pPr>
            <a:fld id="{EB3DC92C-287B-43BD-8FAB-B84E3B43B89E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1031" name="Title Placeholder 1"/>
          <p:cNvSpPr>
            <a:spLocks noGrp="1"/>
          </p:cNvSpPr>
          <p:nvPr>
            <p:ph type="title"/>
          </p:nvPr>
        </p:nvSpPr>
        <p:spPr bwMode="auto">
          <a:xfrm>
            <a:off x="754063" y="162393"/>
            <a:ext cx="10680700" cy="1115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accent1"/>
          </a:solidFill>
          <a:effectLst/>
          <a:latin typeface="思源黑体 CN Normal" panose="020B0400000000000000" pitchFamily="34" charset="-122"/>
          <a:ea typeface="思源黑体 CN Normal" panose="020B0400000000000000" pitchFamily="34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9pPr>
    </p:titleStyle>
    <p:bodyStyle>
      <a:lvl1pPr marL="357505" indent="-357505" algn="l" rtl="0" eaLnBrk="0" fontAlgn="base" hangingPunct="0">
        <a:lnSpc>
          <a:spcPct val="90000"/>
        </a:lnSpc>
        <a:spcBef>
          <a:spcPts val="1800"/>
        </a:spcBef>
        <a:spcAft>
          <a:spcPct val="0"/>
        </a:spcAft>
        <a:buClr>
          <a:schemeClr val="tx1"/>
        </a:buClr>
        <a:buSzPct val="80000"/>
        <a:buFont typeface="Wingdings 2" panose="05020102010507070707" pitchFamily="18" charset="2"/>
        <a:buChar char="ê"/>
        <a:defRPr sz="2400" kern="1200">
          <a:solidFill>
            <a:schemeClr val="tx1"/>
          </a:solidFill>
          <a:latin typeface="思源黑体 CN Normal" panose="020B0400000000000000" pitchFamily="34" charset="-122"/>
          <a:ea typeface="思源黑体 CN Normal" panose="020B0400000000000000" pitchFamily="34" charset="-122"/>
          <a:cs typeface="+mn-cs"/>
        </a:defRPr>
      </a:lvl1pPr>
      <a:lvl2pPr marL="357505" indent="-357505" algn="l" rtl="0" eaLnBrk="0" fontAlgn="base" hangingPunct="0">
        <a:lnSpc>
          <a:spcPct val="130000"/>
        </a:lnSpc>
        <a:spcBef>
          <a:spcPct val="0"/>
        </a:spcBef>
        <a:spcAft>
          <a:spcPct val="0"/>
        </a:spcAft>
        <a:buClr>
          <a:schemeClr val="tx1"/>
        </a:buClr>
        <a:buFont typeface="Wingdings 2" panose="05020102010507070707" pitchFamily="18" charset="2"/>
        <a:buChar char="ê"/>
        <a:defRPr sz="1600" kern="1200">
          <a:solidFill>
            <a:schemeClr val="tx1"/>
          </a:solidFill>
          <a:latin typeface="思源黑体 CN Normal" panose="020B0400000000000000" pitchFamily="34" charset="-122"/>
          <a:ea typeface="思源黑体 CN Normal" panose="020B0400000000000000" pitchFamily="34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262626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262626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262626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8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4987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DBD9E3B-9A94-16C2-257A-696B74CB34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6924" y="0"/>
            <a:ext cx="4858152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655FDFB-5C5E-E1E7-CE18-DD16E9FB49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71970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2474032" y="206937"/>
            <a:ext cx="5588561" cy="917466"/>
          </a:xfrm>
          <a:noFill/>
        </p:spPr>
        <p:txBody>
          <a:bodyPr/>
          <a:lstStyle/>
          <a:p>
            <a:pPr marL="0" lvl="0" algn="just">
              <a:lnSpc>
                <a:spcPct val="100000"/>
              </a:lnSpc>
            </a:pPr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endParaRPr lang="en-US" altLang="zh-CN" sz="4800" b="1" i="0" u="none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02D0129-D52D-4174-BB0D-8C22B5E9B03F}"/>
              </a:ext>
            </a:extLst>
          </p:cNvPr>
          <p:cNvSpPr/>
          <p:nvPr/>
        </p:nvSpPr>
        <p:spPr>
          <a:xfrm>
            <a:off x="372658" y="1614982"/>
            <a:ext cx="9791308" cy="132343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4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Đặt</a:t>
            </a:r>
            <a:r>
              <a:rPr lang="en-US" sz="4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câu</a:t>
            </a:r>
            <a:r>
              <a:rPr lang="en-US" sz="4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hỏi</a:t>
            </a:r>
            <a:r>
              <a:rPr lang="en-US" sz="4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g</a:t>
            </a:r>
            <a:r>
              <a:rPr lang="vi-VN" sz="4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iúp học sinh </a:t>
            </a:r>
            <a:r>
              <a:rPr lang="en-US" sz="4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củng</a:t>
            </a:r>
            <a:r>
              <a:rPr lang="en-US" sz="4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cố</a:t>
            </a:r>
            <a:r>
              <a:rPr lang="vi-VN" sz="4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kiến thức và hoàn thành các bài tập.</a:t>
            </a:r>
            <a:endParaRPr lang="en-US" sz="4000" b="1" dirty="0">
              <a:solidFill>
                <a:srgbClr val="002060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C300572-1775-440D-9B47-FEA5E5708BC2}"/>
              </a:ext>
            </a:extLst>
          </p:cNvPr>
          <p:cNvSpPr/>
          <p:nvPr/>
        </p:nvSpPr>
        <p:spPr>
          <a:xfrm>
            <a:off x="1291772" y="3429000"/>
            <a:ext cx="7953080" cy="127727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* </a:t>
            </a:r>
            <a:r>
              <a:rPr lang="vi-VN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Sau khi thực hành vẽ cái bàn, </a:t>
            </a:r>
            <a:endParaRPr lang="en-US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Bef>
                <a:spcPts val="300"/>
              </a:spcBef>
              <a:spcAft>
                <a:spcPts val="300"/>
              </a:spcAft>
            </a:pPr>
            <a:r>
              <a:rPr lang="vi-VN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chúng ta đã sử dụng công cụ gì để vẽ? 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FE0594C-9718-214D-1F48-03CB66F5ED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143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2" grpId="0" animBg="1"/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395A96E-EFF9-1CBC-DF78-DB636E1B45B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4469" t="54006" r="22000" b="27594"/>
          <a:stretch/>
        </p:blipFill>
        <p:spPr>
          <a:xfrm>
            <a:off x="53997" y="3773591"/>
            <a:ext cx="11950132" cy="244154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E4DE7FC-F988-4D96-9335-055D6EB6F0D1}"/>
              </a:ext>
            </a:extLst>
          </p:cNvPr>
          <p:cNvSpPr/>
          <p:nvPr/>
        </p:nvSpPr>
        <p:spPr>
          <a:xfrm>
            <a:off x="935062" y="752821"/>
            <a:ext cx="7849385" cy="126188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r>
              <a:rPr lang="vi-VN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Đánh dấu 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sym typeface="Wingdings 2" panose="05020102010507070707" pitchFamily="18" charset="2"/>
              </a:rPr>
              <a:t>X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vào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sym typeface="Wingdings 2" panose="05020102010507070707" pitchFamily="18" charset="2"/>
              </a:rPr>
              <a:t></a:t>
            </a:r>
            <a:r>
              <a:rPr lang="vi-VN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đặt dưới các công cụ dùng để vẽ và tô màu cái bàn. </a:t>
            </a:r>
            <a:endParaRPr lang="en-US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C57D565-E154-C337-AFDC-AB89AD4208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CB6F658-04FC-8EF2-6D1F-1F0A61362D48}"/>
              </a:ext>
            </a:extLst>
          </p:cNvPr>
          <p:cNvSpPr txBox="1"/>
          <p:nvPr/>
        </p:nvSpPr>
        <p:spPr>
          <a:xfrm>
            <a:off x="792384" y="5335734"/>
            <a:ext cx="49564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29C3670-2C62-3350-0536-7340C339EF25}"/>
              </a:ext>
            </a:extLst>
          </p:cNvPr>
          <p:cNvSpPr txBox="1"/>
          <p:nvPr/>
        </p:nvSpPr>
        <p:spPr>
          <a:xfrm>
            <a:off x="7630268" y="5335733"/>
            <a:ext cx="49564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6609E65-5490-6831-3E2D-96221812A0AA}"/>
              </a:ext>
            </a:extLst>
          </p:cNvPr>
          <p:cNvSpPr txBox="1"/>
          <p:nvPr/>
        </p:nvSpPr>
        <p:spPr>
          <a:xfrm>
            <a:off x="4211326" y="5335735"/>
            <a:ext cx="49564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18568DB-5549-0DE5-30BF-74B190F447AD}"/>
              </a:ext>
            </a:extLst>
          </p:cNvPr>
          <p:cNvSpPr txBox="1"/>
          <p:nvPr/>
        </p:nvSpPr>
        <p:spPr>
          <a:xfrm>
            <a:off x="10039223" y="5198576"/>
            <a:ext cx="49564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2363553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7" presetClass="emph" presetSubtype="0" repeatCount="indefinite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" dur="500" autoRev="1" fill="remove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8" dur="500" autoRev="1" fill="remove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9" dur="500" autoRev="1" fill="remove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500" autoRev="1" fill="remove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7" presetClass="emph" presetSubtype="0" repeatCount="indefinite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autoRev="1" fill="remove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autoRev="1" fill="remove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500" autoRev="1" fill="remove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autoRev="1" fill="remove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7" presetClass="emph" presetSubtype="0" repeatCount="indefinite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3" dur="500" autoRev="1" fill="remove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4" dur="500" autoRev="1" fill="remove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5" dur="500" autoRev="1" fill="remove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500" autoRev="1" fill="remove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7" presetClass="emph" presetSubtype="0" repeatCount="indefinite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6" dur="500" autoRev="1" fill="remove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7" dur="500" autoRev="1" fill="remove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8" dur="500" autoRev="1" fill="remove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" dur="500" autoRev="1" fill="remove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build="allAtOnce"/>
      <p:bldP spid="5" grpId="1" build="allAtOnce"/>
      <p:bldP spid="10" grpId="0" build="allAtOnce"/>
      <p:bldP spid="10" grpId="1" build="allAtOnce"/>
      <p:bldP spid="12" grpId="0" build="allAtOnce"/>
      <p:bldP spid="12" grpId="1" build="allAtOnce"/>
      <p:bldP spid="13" grpId="0" build="allAtOnce"/>
      <p:bldP spid="13" grpId="1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DCDDD623-0291-4A23-B569-6586DD808B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3091" y="195317"/>
            <a:ext cx="5582986" cy="917466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marL="0" lvl="0" algn="just"/>
            <a:r>
              <a:rPr lang="en-US" altLang="zh-CN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vận dụng</a:t>
            </a:r>
            <a:endParaRPr lang="en-US" altLang="zh-CN" sz="4800" b="1" i="0" u="none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EF4A289-030B-4648-973A-6D5B70B76A65}"/>
              </a:ext>
            </a:extLst>
          </p:cNvPr>
          <p:cNvSpPr/>
          <p:nvPr/>
        </p:nvSpPr>
        <p:spPr>
          <a:xfrm>
            <a:off x="934064" y="1391686"/>
            <a:ext cx="10953135" cy="12003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vi-VN" sz="36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Sử dụng các công cụ vẽ hình trong phần mềm Paint, em hãy sáng tạo một mẫu bàn học theo ý thích</a:t>
            </a:r>
            <a:r>
              <a:rPr lang="en-US" sz="36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vi-VN" sz="36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3600" b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C74CBB3-DEDD-4870-9951-AD8D6243EF82}"/>
              </a:ext>
            </a:extLst>
          </p:cNvPr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23768" y="2870918"/>
            <a:ext cx="7177548" cy="379176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8A483852-363B-B338-C327-1985E055D55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951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DCDDD623-0291-4A23-B569-6586DD808B7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743200" y="356349"/>
            <a:ext cx="5830888" cy="917575"/>
          </a:xfrm>
          <a:noFill/>
        </p:spPr>
        <p:txBody>
          <a:bodyPr/>
          <a:lstStyle/>
          <a:p>
            <a:pPr marL="0" lvl="0" algn="just"/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endParaRPr lang="en-US" altLang="zh-CN" sz="4800" b="1" i="0" u="none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E9DE4CC-C4D9-7CF8-8AD6-1CCE3E8BFF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7337" y="1700213"/>
            <a:ext cx="8581314" cy="4255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523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4"/>
          <p:cNvSpPr txBox="1">
            <a:spLocks noGrp="1"/>
          </p:cNvSpPr>
          <p:nvPr>
            <p:ph type="title"/>
          </p:nvPr>
        </p:nvSpPr>
        <p:spPr>
          <a:xfrm>
            <a:off x="1919536" y="2780928"/>
            <a:ext cx="864096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6000" b="1" dirty="0">
                <a:solidFill>
                  <a:srgbClr val="DD539B"/>
                </a:solidFill>
                <a:latin typeface="Century Schoolbook" pitchFamily="18" charset="0"/>
              </a:rPr>
              <a:t>Chúc các em có một buổi học thú vị nhé</a:t>
            </a:r>
            <a:r>
              <a:rPr lang="en-US" sz="6000" b="1" dirty="0">
                <a:solidFill>
                  <a:srgbClr val="DD539B"/>
                </a:solidFill>
                <a:latin typeface="Century Schoolbook" pitchFamily="18" charset="0"/>
              </a:rPr>
              <a:t>!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7C4AC6E-F20B-9F9A-F4E8-721E07E88C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56074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88903" y="1041103"/>
            <a:ext cx="9250097" cy="1569660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sz="4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4</a:t>
            </a:r>
            <a:endParaRPr lang="en-US" sz="48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TẬP LÀM HOẠ SĨ CÙNG PAIN</a:t>
            </a:r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endParaRPr lang="en-US" sz="48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90636" y="3050379"/>
            <a:ext cx="7647671" cy="76944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139700" algn="ctr">
              <a:spcBef>
                <a:spcPts val="480"/>
              </a:spcBef>
              <a:spcAft>
                <a:spcPts val="600"/>
              </a:spcAft>
            </a:pPr>
            <a:r>
              <a:rPr lang="en-US" sz="4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16 :  </a:t>
            </a:r>
            <a:r>
              <a:rPr lang="en-US" sz="4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Thực</a:t>
            </a:r>
            <a:r>
              <a:rPr 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hành</a:t>
            </a:r>
            <a:r>
              <a:rPr 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vẽ</a:t>
            </a:r>
            <a:r>
              <a:rPr 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cái</a:t>
            </a:r>
            <a:r>
              <a:rPr 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bàn</a:t>
            </a:r>
            <a:endParaRPr lang="en-US" sz="44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CDDD0C0-DC60-5365-2A8D-B96D40F8F9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3617068" y="369723"/>
            <a:ext cx="3980937" cy="917466"/>
          </a:xfrm>
        </p:spPr>
        <p:txBody>
          <a:bodyPr/>
          <a:lstStyle/>
          <a:p>
            <a:pPr marL="0" lvl="0" algn="just"/>
            <a:r>
              <a:rPr lang="en-US" altLang="zh-CN" sz="5400" b="1" i="0" u="none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altLang="zh-CN" sz="5400" b="1" i="0" u="non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5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5400" b="1" i="0" u="none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iêu</a:t>
            </a:r>
            <a:endParaRPr lang="en-US" altLang="zh-CN" sz="54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5899109F-0749-4B84-97B5-5682B5AA1A81}"/>
              </a:ext>
            </a:extLst>
          </p:cNvPr>
          <p:cNvSpPr/>
          <p:nvPr/>
        </p:nvSpPr>
        <p:spPr>
          <a:xfrm>
            <a:off x="1102935" y="1404593"/>
            <a:ext cx="10341205" cy="255466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54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Biết sử dụng công cụ vẽ hình mẫu và công cụ tô màu để vẽ cái bàn</a:t>
            </a:r>
            <a:r>
              <a:rPr lang="vi-VN" sz="54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5400" b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C1CD92D-9A1F-3881-3D52-CBE231280F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2881716" y="473110"/>
            <a:ext cx="5812205" cy="917466"/>
          </a:xfrm>
          <a:noFill/>
        </p:spPr>
        <p:txBody>
          <a:bodyPr/>
          <a:lstStyle/>
          <a:p>
            <a:pPr marL="0" lvl="0" algn="just">
              <a:lnSpc>
                <a:spcPct val="100000"/>
              </a:lnSpc>
            </a:pP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endParaRPr lang="en-US" altLang="zh-CN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E837DCE-630A-4761-B940-7B4D20D0807F}"/>
              </a:ext>
            </a:extLst>
          </p:cNvPr>
          <p:cNvSpPr/>
          <p:nvPr/>
        </p:nvSpPr>
        <p:spPr>
          <a:xfrm>
            <a:off x="2457548" y="1821187"/>
            <a:ext cx="5812205" cy="76944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sz="44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 chơi Ai nhanh hơn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D56C0B1-5316-4431-9E6D-40BD761C94DA}"/>
              </a:ext>
            </a:extLst>
          </p:cNvPr>
          <p:cNvSpPr/>
          <p:nvPr/>
        </p:nvSpPr>
        <p:spPr>
          <a:xfrm>
            <a:off x="1291232" y="3304043"/>
            <a:ext cx="8993171" cy="83099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vi-VN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Gọi tên các bộ phận của cái bàn</a:t>
            </a:r>
            <a:r>
              <a:rPr lang="en-US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F1398AC-99E3-35CF-1B98-C575F0765B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905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4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887598" y="1030811"/>
            <a:ext cx="9907754" cy="917466"/>
          </a:xfrm>
          <a:noFill/>
          <a:ln>
            <a:noFill/>
          </a:ln>
        </p:spPr>
        <p:txBody>
          <a:bodyPr/>
          <a:lstStyle/>
          <a:p>
            <a:pPr marL="0" lvl="0" algn="just">
              <a:lnSpc>
                <a:spcPct val="100000"/>
              </a:lnSpc>
            </a:pPr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endParaRPr lang="en-US" altLang="zh-CN" sz="4800" b="1" i="0" u="none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CB64A74-4077-4A97-9656-630CE69626B3}"/>
              </a:ext>
            </a:extLst>
          </p:cNvPr>
          <p:cNvSpPr/>
          <p:nvPr/>
        </p:nvSpPr>
        <p:spPr>
          <a:xfrm>
            <a:off x="493613" y="2306875"/>
            <a:ext cx="10918644" cy="169277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40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Giúp học sinh </a:t>
            </a:r>
            <a:r>
              <a:rPr lang="vi-VN" sz="40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40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iết sử dụng công cụ vẽ hình mẫu và công cụ tô màu để vẽ cái bàn.</a:t>
            </a:r>
          </a:p>
          <a:p>
            <a:pPr algn="ctr"/>
            <a:r>
              <a:rPr lang="en-US"/>
              <a:t> 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BB914B7-D9C2-4D27-AF36-8139357F7169}"/>
              </a:ext>
            </a:extLst>
          </p:cNvPr>
          <p:cNvSpPr/>
          <p:nvPr/>
        </p:nvSpPr>
        <p:spPr>
          <a:xfrm>
            <a:off x="887598" y="4445602"/>
            <a:ext cx="10130674" cy="14465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4400" b="1" spc="-1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Cho học sinh</a:t>
            </a:r>
            <a:r>
              <a:rPr lang="vi-VN" sz="4400" b="1" spc="-1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khởi động phần mềm Paint, em thực hiện các bước sau để vẽ cái bàn</a:t>
            </a:r>
            <a:endParaRPr lang="en-US" sz="4400" b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30FC5DA-4BFC-CEBE-8DDB-B652DB8A00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574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6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957504" y="4882243"/>
            <a:ext cx="636815" cy="5388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600" b="1">
              <a:solidFill>
                <a:srgbClr val="FF0000"/>
              </a:solidFill>
            </a:endParaRPr>
          </a:p>
        </p:txBody>
      </p:sp>
      <p:sp>
        <p:nvSpPr>
          <p:cNvPr id="12" name="Rectangle 4">
            <a:extLst>
              <a:ext uri="{FF2B5EF4-FFF2-40B4-BE49-F238E27FC236}">
                <a16:creationId xmlns:a16="http://schemas.microsoft.com/office/drawing/2014/main" id="{A6F6F9E6-4E67-42BF-BA7A-EDF6BAB58A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5" name="Rectangle 4">
            <a:extLst>
              <a:ext uri="{FF2B5EF4-FFF2-40B4-BE49-F238E27FC236}">
                <a16:creationId xmlns:a16="http://schemas.microsoft.com/office/drawing/2014/main" id="{D493F084-9BFD-43BA-B558-EFF82F930E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9064" y="4506012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49E7464-590E-8C41-B5DA-B8E6764E40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437BB15-B715-F98A-7962-CD0BBEF1075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4589" t="28692" r="48449" b="41941"/>
          <a:stretch/>
        </p:blipFill>
        <p:spPr>
          <a:xfrm>
            <a:off x="917703" y="818855"/>
            <a:ext cx="9547323" cy="5849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717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BF39080-40BF-7285-5726-E07E9519A7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0BD7F2F-AADC-BC8D-D989-CA6AF2D2D41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0081" t="28692" r="22957" b="41941"/>
          <a:stretch/>
        </p:blipFill>
        <p:spPr>
          <a:xfrm>
            <a:off x="1617896" y="1019500"/>
            <a:ext cx="8880690" cy="5440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292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00DF9A4-4535-867E-4DDC-256649C993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03A82E4-9E4C-7C87-B389-2995B9042C9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207" t="58914" r="47831" b="11719"/>
          <a:stretch/>
        </p:blipFill>
        <p:spPr>
          <a:xfrm>
            <a:off x="1546210" y="1019500"/>
            <a:ext cx="9099580" cy="5575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018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D659494-ADC4-4A1F-5014-74F418055D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9942D9D-1326-73C9-C280-FBDCCDC686C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0000" t="58226" r="23038" b="12407"/>
          <a:stretch/>
        </p:blipFill>
        <p:spPr>
          <a:xfrm>
            <a:off x="1721042" y="1019500"/>
            <a:ext cx="8749916" cy="5360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3426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-43260046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RESENTER_ID" val="{3F46BBF5-F625-4E53-9829-E61C7D6C472A}"/>
  <p:tag name="GENSWF_ADVANCE_TIME" val="15.000"/>
  <p:tag name="TIMING" val="|0.001"/>
  <p:tag name="ISPRING_CUSTOM_TIMING_USED" val="1"/>
  <p:tag name="ISPRING_SLIDE_ID_2" val="{F8FADD59-B3E0-4CB5-AFDD-1F2D9FD189B7}"/>
</p:tagLst>
</file>

<file path=ppt/theme/theme1.xml><?xml version="1.0" encoding="utf-8"?>
<a:theme xmlns:a="http://schemas.openxmlformats.org/drawingml/2006/main" name="亮亮图文旗舰店https://liangliangtuwen.tmall.com">
  <a:themeElements>
    <a:clrScheme name="自定义 108">
      <a:dk1>
        <a:srgbClr val="4D4D4D"/>
      </a:dk1>
      <a:lt1>
        <a:srgbClr val="FFFFFF"/>
      </a:lt1>
      <a:dk2>
        <a:srgbClr val="4D4D4D"/>
      </a:dk2>
      <a:lt2>
        <a:srgbClr val="FFFFFF"/>
      </a:lt2>
      <a:accent1>
        <a:srgbClr val="6CBCBC"/>
      </a:accent1>
      <a:accent2>
        <a:srgbClr val="3DCEB5"/>
      </a:accent2>
      <a:accent3>
        <a:srgbClr val="3DB7CF"/>
      </a:accent3>
      <a:accent4>
        <a:srgbClr val="E676A9"/>
      </a:accent4>
      <a:accent5>
        <a:srgbClr val="BAB65E"/>
      </a:accent5>
      <a:accent6>
        <a:srgbClr val="FFB14A"/>
      </a:accent6>
      <a:hlink>
        <a:srgbClr val="EF342B"/>
      </a:hlink>
      <a:folHlink>
        <a:srgbClr val="7F7F7F"/>
      </a:folHlink>
    </a:clrScheme>
    <a:fontScheme name="自定义 2">
      <a:majorFont>
        <a:latin typeface="等线 Light"/>
        <a:ea typeface="微软雅黑"/>
        <a:cs typeface=""/>
      </a:majorFont>
      <a:minorFont>
        <a:latin typeface="等线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560293</Template>
  <TotalTime>1524</TotalTime>
  <Words>238</Words>
  <Application>Microsoft Office PowerPoint</Application>
  <PresentationFormat>Widescreen</PresentationFormat>
  <Paragraphs>39</Paragraphs>
  <Slides>14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4" baseType="lpstr">
      <vt:lpstr>宋体</vt:lpstr>
      <vt:lpstr>Arial</vt:lpstr>
      <vt:lpstr>Calibri</vt:lpstr>
      <vt:lpstr>Century Schoolbook</vt:lpstr>
      <vt:lpstr>Tempus Sans ITC</vt:lpstr>
      <vt:lpstr>Times New Roman</vt:lpstr>
      <vt:lpstr>Wingdings 2</vt:lpstr>
      <vt:lpstr>思源黑体 CN Normal</vt:lpstr>
      <vt:lpstr>亮亮图文旗舰店https://liangliangtuwen.tmall.com</vt:lpstr>
      <vt:lpstr>Office Theme</vt:lpstr>
      <vt:lpstr>PowerPoint Presentation</vt:lpstr>
      <vt:lpstr>PowerPoint Presentation</vt:lpstr>
      <vt:lpstr>Mục tiêu</vt:lpstr>
      <vt:lpstr>Hoạt động mở đầu</vt:lpstr>
      <vt:lpstr>Hoạt động hình thành kiến thức mới</vt:lpstr>
      <vt:lpstr>PowerPoint Presentation</vt:lpstr>
      <vt:lpstr>PowerPoint Presentation</vt:lpstr>
      <vt:lpstr>PowerPoint Presentation</vt:lpstr>
      <vt:lpstr>PowerPoint Presentation</vt:lpstr>
      <vt:lpstr>Hoạt động luyện tập</vt:lpstr>
      <vt:lpstr>PowerPoint Presentation</vt:lpstr>
      <vt:lpstr>Hoạt động vận dụng</vt:lpstr>
      <vt:lpstr>Hoạt động đánh giá</vt:lpstr>
      <vt:lpstr>Chúc các em có một buổi học thú vị nhé!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卡通可爱萌萌哒 教育教学模板</dc:title>
  <dc:creator>邹雪涵</dc:creator>
  <cp:lastModifiedBy>Nguyễn Hoàng Sang</cp:lastModifiedBy>
  <cp:revision>215</cp:revision>
  <dcterms:created xsi:type="dcterms:W3CDTF">2017-05-10T09:07:55Z</dcterms:created>
  <dcterms:modified xsi:type="dcterms:W3CDTF">2024-04-15T09:48:00Z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