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0"/>
  </p:notesMasterIdLst>
  <p:sldIdLst>
    <p:sldId id="368" r:id="rId2"/>
    <p:sldId id="260" r:id="rId3"/>
    <p:sldId id="262" r:id="rId4"/>
    <p:sldId id="349" r:id="rId5"/>
    <p:sldId id="361" r:id="rId6"/>
    <p:sldId id="365" r:id="rId7"/>
    <p:sldId id="364" r:id="rId8"/>
    <p:sldId id="363" r:id="rId9"/>
    <p:sldId id="362" r:id="rId10"/>
    <p:sldId id="366" r:id="rId11"/>
    <p:sldId id="350" r:id="rId12"/>
    <p:sldId id="351" r:id="rId13"/>
    <p:sldId id="353" r:id="rId14"/>
    <p:sldId id="354" r:id="rId15"/>
    <p:sldId id="358" r:id="rId16"/>
    <p:sldId id="357" r:id="rId17"/>
    <p:sldId id="367" r:id="rId18"/>
    <p:sldId id="360" r:id="rId19"/>
  </p:sldIdLst>
  <p:sldSz cx="12192000" cy="6858000"/>
  <p:notesSz cx="6858000" cy="9144000"/>
  <p:custDataLst>
    <p:tags r:id="rId21"/>
  </p:custDataLst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4C9"/>
    <a:srgbClr val="DE52A5"/>
    <a:srgbClr val="011C60"/>
    <a:srgbClr val="DC5389"/>
    <a:srgbClr val="001C4F"/>
    <a:srgbClr val="E289B9"/>
    <a:srgbClr val="005092"/>
    <a:srgbClr val="FCA821"/>
    <a:srgbClr val="23907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1945" autoAdjust="0"/>
  </p:normalViewPr>
  <p:slideViewPr>
    <p:cSldViewPr snapToGrid="0">
      <p:cViewPr varScale="1">
        <p:scale>
          <a:sx n="98" d="100"/>
          <a:sy n="98" d="100"/>
        </p:scale>
        <p:origin x="87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5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79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22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06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8653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7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5078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95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576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04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225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885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35CC-AECF-450E-A632-155F605872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03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9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46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5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16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49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1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1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84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52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404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DB711-A6F8-4639-8AFC-121229B08AAF}" type="datetimeFigureOut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EDA89-6916-476A-A118-ABF5DED01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3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2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10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2510D4-39DD-2830-8EE6-93260021A5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CD11BE-4177-1A2D-3334-ACCC25A4ED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23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1F481F-6887-4932-9B77-599743D2B1D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968" y="3418782"/>
            <a:ext cx="2290713" cy="7967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2D117D-4E92-4B43-A557-A2573C1D12F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571" y="3418781"/>
            <a:ext cx="2290713" cy="7967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9BC49E-458A-417F-A5AC-A93A1BF5976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3DCEB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37" y="4335500"/>
            <a:ext cx="796780" cy="7730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738F66-D537-47DC-AB51-07614BCB6B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210" y="4215500"/>
            <a:ext cx="668390" cy="7730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489069-1A21-763D-F2F9-982634F9B4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082E269-5654-E33B-15FE-BDD7D7C5A8BF}"/>
              </a:ext>
            </a:extLst>
          </p:cNvPr>
          <p:cNvGrpSpPr/>
          <p:nvPr/>
        </p:nvGrpSpPr>
        <p:grpSpPr>
          <a:xfrm>
            <a:off x="442780" y="1431618"/>
            <a:ext cx="10785929" cy="1575044"/>
            <a:chOff x="114300" y="1536552"/>
            <a:chExt cx="11148786" cy="157504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A48BE38-EAAC-4D25-B9B3-C4D0A22B4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" y="1536552"/>
              <a:ext cx="11148786" cy="1575044"/>
            </a:xfrm>
            <a:prstGeom prst="rect">
              <a:avLst/>
            </a:prstGeom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577222E-6337-B624-CE73-A16E6D785439}"/>
                </a:ext>
              </a:extLst>
            </p:cNvPr>
            <p:cNvSpPr txBox="1"/>
            <p:nvPr/>
          </p:nvSpPr>
          <p:spPr>
            <a:xfrm>
              <a:off x="8909317" y="1677743"/>
              <a:ext cx="10873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err="1">
                  <a:solidFill>
                    <a:schemeClr val="tx1">
                      <a:lumMod val="50000"/>
                    </a:schemeClr>
                  </a:solidFill>
                  <a:latin typeface="Arial Black" panose="020B0A04020102020204" pitchFamily="34" charset="0"/>
                </a:rPr>
                <a:t>có</a:t>
              </a:r>
              <a:endParaRPr lang="en-US" sz="3600" b="1" dirty="0">
                <a:solidFill>
                  <a:schemeClr val="tx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017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31542" y="756888"/>
            <a:ext cx="23562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Giới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thiệu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847F2F-7CB4-40E4-8ED7-2054D83A9E54}"/>
              </a:ext>
            </a:extLst>
          </p:cNvPr>
          <p:cNvSpPr/>
          <p:nvPr/>
        </p:nvSpPr>
        <p:spPr>
          <a:xfrm>
            <a:off x="380283" y="1505138"/>
            <a:ext cx="112806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Đây là phần mềm gồm bài học và trò chơi giúp các em rèn luyện kỹ năng sử dụng máy tính, học tập, giải trí.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5FF1CAB-A1EA-4BA8-BBD2-7FF842026C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837986"/>
              </p:ext>
            </p:extLst>
          </p:nvPr>
        </p:nvGraphicFramePr>
        <p:xfrm>
          <a:off x="4642505" y="3113248"/>
          <a:ext cx="3065137" cy="3140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009791" imgH="1095528" progId="Paint.Picture">
                  <p:embed/>
                </p:oleObj>
              </mc:Choice>
              <mc:Fallback>
                <p:oleObj name="Bitmap Image" r:id="rId3" imgW="1009791" imgH="109552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2505" y="3113248"/>
                        <a:ext cx="3065137" cy="31400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AEE1F90-8FD2-B6E6-53EC-E303CBED79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4D73F9-E96A-6F6D-CB38-50349A639AD5}"/>
              </a:ext>
            </a:extLst>
          </p:cNvPr>
          <p:cNvSpPr txBox="1"/>
          <p:nvPr/>
        </p:nvSpPr>
        <p:spPr>
          <a:xfrm>
            <a:off x="1" y="-17747"/>
            <a:ext cx="9073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73858" y="0"/>
            <a:ext cx="4281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Khởi động phần mềm</a:t>
            </a:r>
            <a:endParaRPr 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081C6392-8157-4187-99FB-AF9A4F238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6DB8711D-0266-4BEF-94CB-14D3896FE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AC60D64-4C0B-4129-AEC8-475C310767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025087"/>
              </p:ext>
            </p:extLst>
          </p:nvPr>
        </p:nvGraphicFramePr>
        <p:xfrm>
          <a:off x="7029904" y="2408160"/>
          <a:ext cx="4927193" cy="2943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7163800" imgH="5028571" progId="Paint.Picture">
                  <p:embed/>
                </p:oleObj>
              </mc:Choice>
              <mc:Fallback>
                <p:oleObj name="Bitmap Image" r:id="rId3" imgW="7163800" imgH="5028571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9904" y="2408160"/>
                        <a:ext cx="4927193" cy="29434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F9DCBD16-D333-4322-906E-A4A4C069DAA3}"/>
              </a:ext>
            </a:extLst>
          </p:cNvPr>
          <p:cNvSpPr/>
          <p:nvPr/>
        </p:nvSpPr>
        <p:spPr>
          <a:xfrm>
            <a:off x="412327" y="3047593"/>
            <a:ext cx="4280318" cy="13849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cửa sổ phần mềm 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vi-VN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uu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vi-VN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ongedu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khi khởi động thành công.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F3AC991-A063-4DB4-8436-5DF9B132E4B3}"/>
              </a:ext>
            </a:extLst>
          </p:cNvPr>
          <p:cNvCxnSpPr/>
          <p:nvPr/>
        </p:nvCxnSpPr>
        <p:spPr>
          <a:xfrm>
            <a:off x="4793786" y="3740091"/>
            <a:ext cx="2033835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A157529-1213-4D38-8FDE-0C5E2571FC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03" y="879442"/>
            <a:ext cx="8551628" cy="15287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1470E9-71C0-5D60-7349-738864E2F8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98189B9-1768-4315-B198-22D1DD5E3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A2B5DB2-5BD4-4932-8A52-B4B34D5354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107419"/>
              </p:ext>
            </p:extLst>
          </p:nvPr>
        </p:nvGraphicFramePr>
        <p:xfrm>
          <a:off x="-4601514" y="1582570"/>
          <a:ext cx="2252009" cy="1419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3982006" imgH="2505425" progId="Paint.Picture">
                  <p:embed/>
                </p:oleObj>
              </mc:Choice>
              <mc:Fallback>
                <p:oleObj name="Bitmap Image" r:id="rId3" imgW="3982006" imgH="250542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601514" y="1582570"/>
                        <a:ext cx="2252009" cy="14193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8B5EC81-EF75-454E-A064-14AE0FD3C7D1}"/>
              </a:ext>
            </a:extLst>
          </p:cNvPr>
          <p:cNvSpPr/>
          <p:nvPr/>
        </p:nvSpPr>
        <p:spPr>
          <a:xfrm>
            <a:off x="935160" y="855060"/>
            <a:ext cx="1475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1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B78AA6-A86A-4B4A-8BB2-03FAE6518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538C3C-58EC-4213-B0B2-39CC45A69F43}"/>
              </a:ext>
            </a:extLst>
          </p:cNvPr>
          <p:cNvSpPr/>
          <p:nvPr/>
        </p:nvSpPr>
        <p:spPr>
          <a:xfrm>
            <a:off x="5732882" y="754868"/>
            <a:ext cx="1475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BDE38D7-6758-41C2-BC3B-4624073ADD1C}"/>
              </a:ext>
            </a:extLst>
          </p:cNvPr>
          <p:cNvSpPr/>
          <p:nvPr/>
        </p:nvSpPr>
        <p:spPr>
          <a:xfrm>
            <a:off x="1506655" y="3642208"/>
            <a:ext cx="6400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Cửa sổ “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rò chơi &amp;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vi-V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ê cung” xuất hiện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F6CAA2-DCC2-E993-E685-F14B20EB5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3ADB5-04CE-9987-D1E1-8FCEEDE6BE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743" y="1325182"/>
            <a:ext cx="2629773" cy="21038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C7546B-F8DA-CCFF-214E-C2FF819115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0446" y="1325182"/>
            <a:ext cx="2936443" cy="23491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D82FF3-A1B3-DA3C-2C39-A4645BC0BD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7379" y="4332005"/>
            <a:ext cx="3158200" cy="2526560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BCE6EF7D-AE86-E594-6198-F23848C72E2E}"/>
              </a:ext>
            </a:extLst>
          </p:cNvPr>
          <p:cNvSpPr/>
          <p:nvPr/>
        </p:nvSpPr>
        <p:spPr>
          <a:xfrm rot="9643479">
            <a:off x="8097246" y="1698538"/>
            <a:ext cx="827315" cy="27577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FE592AC-BF4D-5B05-72D2-1295C0D89867}"/>
              </a:ext>
            </a:extLst>
          </p:cNvPr>
          <p:cNvSpPr/>
          <p:nvPr/>
        </p:nvSpPr>
        <p:spPr>
          <a:xfrm rot="9643479">
            <a:off x="4011486" y="4628763"/>
            <a:ext cx="827315" cy="27577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9659D19-4FC4-CF48-8CDB-000A2B44A15D}"/>
              </a:ext>
            </a:extLst>
          </p:cNvPr>
          <p:cNvSpPr/>
          <p:nvPr/>
        </p:nvSpPr>
        <p:spPr>
          <a:xfrm rot="9643479">
            <a:off x="3405370" y="2270138"/>
            <a:ext cx="827315" cy="27577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8A7F13-7E5A-C92C-7DF5-56D194A5FA9E}"/>
              </a:ext>
            </a:extLst>
          </p:cNvPr>
          <p:cNvSpPr txBox="1"/>
          <p:nvPr/>
        </p:nvSpPr>
        <p:spPr>
          <a:xfrm>
            <a:off x="2223354" y="12032"/>
            <a:ext cx="5683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7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FE594E-3B81-4D26-9A89-31D5165F19DB}"/>
              </a:ext>
            </a:extLst>
          </p:cNvPr>
          <p:cNvSpPr/>
          <p:nvPr/>
        </p:nvSpPr>
        <p:spPr>
          <a:xfrm>
            <a:off x="1247491" y="670604"/>
            <a:ext cx="2864887" cy="8086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Cách chơi: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F26499-E66C-445C-9DCF-C488626B2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7095" y="18553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4585B67A-9267-4F41-A743-78CB20E5F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8D265760-59F4-4281-A482-D1C65D9877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id="{493D237E-7047-4176-A8A7-CFD50BC34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3EE6F6-F5C9-4B91-8F68-1C260F048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25" y="2958446"/>
            <a:ext cx="9960161" cy="12003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888D07-2ECD-3D66-B8CE-F33CC1AB87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AD701A0-E1B4-67F4-2973-CF66DF3FFA74}"/>
              </a:ext>
            </a:extLst>
          </p:cNvPr>
          <p:cNvGrpSpPr/>
          <p:nvPr/>
        </p:nvGrpSpPr>
        <p:grpSpPr>
          <a:xfrm>
            <a:off x="621741" y="2021038"/>
            <a:ext cx="8896859" cy="862088"/>
            <a:chOff x="621741" y="2021038"/>
            <a:chExt cx="8896859" cy="86208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5CF85A-BDD6-5562-9689-D138637D4844}"/>
                </a:ext>
              </a:extLst>
            </p:cNvPr>
            <p:cNvSpPr txBox="1"/>
            <p:nvPr/>
          </p:nvSpPr>
          <p:spPr>
            <a:xfrm>
              <a:off x="621741" y="2175240"/>
              <a:ext cx="88968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err="1">
                  <a:solidFill>
                    <a:srgbClr val="001C4F"/>
                  </a:solidFill>
                </a:rPr>
                <a:t>Chọn</a:t>
              </a:r>
              <a:r>
                <a:rPr lang="en-US" sz="4000" b="1" dirty="0">
                  <a:solidFill>
                    <a:srgbClr val="001C4F"/>
                  </a:solidFill>
                </a:rPr>
                <a:t>           </a:t>
              </a:r>
              <a:r>
                <a:rPr lang="en-US" sz="4000" b="1" dirty="0" err="1">
                  <a:solidFill>
                    <a:srgbClr val="001C4F"/>
                  </a:solidFill>
                </a:rPr>
                <a:t>để</a:t>
              </a:r>
              <a:r>
                <a:rPr lang="en-US" sz="4000" b="1" dirty="0">
                  <a:solidFill>
                    <a:srgbClr val="001C4F"/>
                  </a:solidFill>
                </a:rPr>
                <a:t> </a:t>
              </a:r>
              <a:r>
                <a:rPr lang="en-US" sz="4000" b="1" dirty="0" err="1">
                  <a:solidFill>
                    <a:srgbClr val="001C4F"/>
                  </a:solidFill>
                </a:rPr>
                <a:t>vào</a:t>
              </a:r>
              <a:r>
                <a:rPr lang="en-US" sz="4000" b="1" dirty="0">
                  <a:solidFill>
                    <a:srgbClr val="001C4F"/>
                  </a:solidFill>
                </a:rPr>
                <a:t> </a:t>
              </a:r>
              <a:r>
                <a:rPr lang="en-US" sz="4000" b="1" dirty="0" err="1">
                  <a:solidFill>
                    <a:srgbClr val="001C4F"/>
                  </a:solidFill>
                </a:rPr>
                <a:t>chơi</a:t>
              </a:r>
              <a:r>
                <a:rPr lang="en-US" sz="4000" b="1" dirty="0">
                  <a:solidFill>
                    <a:srgbClr val="001C4F"/>
                  </a:solidFill>
                </a:rPr>
                <a:t> “</a:t>
              </a:r>
              <a:r>
                <a:rPr lang="en-US" sz="4000" b="1" dirty="0" err="1">
                  <a:solidFill>
                    <a:srgbClr val="001C4F"/>
                  </a:solidFill>
                </a:rPr>
                <a:t>Mê</a:t>
              </a:r>
              <a:r>
                <a:rPr lang="en-US" sz="4000" b="1" dirty="0">
                  <a:solidFill>
                    <a:srgbClr val="001C4F"/>
                  </a:solidFill>
                </a:rPr>
                <a:t> </a:t>
              </a:r>
              <a:r>
                <a:rPr lang="en-US" sz="4000" b="1" dirty="0" err="1">
                  <a:solidFill>
                    <a:srgbClr val="001C4F"/>
                  </a:solidFill>
                </a:rPr>
                <a:t>cung</a:t>
              </a:r>
              <a:r>
                <a:rPr lang="en-US" sz="4000" b="1" dirty="0">
                  <a:solidFill>
                    <a:srgbClr val="001C4F"/>
                  </a:solidFill>
                </a:rPr>
                <a:t> </a:t>
              </a:r>
              <a:r>
                <a:rPr lang="en-US" sz="4000" b="1" dirty="0" err="1">
                  <a:solidFill>
                    <a:srgbClr val="001C4F"/>
                  </a:solidFill>
                </a:rPr>
                <a:t>chuột</a:t>
              </a:r>
              <a:r>
                <a:rPr lang="en-US" sz="4000" b="1" dirty="0">
                  <a:solidFill>
                    <a:srgbClr val="001C4F"/>
                  </a:solidFill>
                </a:rPr>
                <a:t>”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ABE4BFC-279E-B65B-D621-D32DBE9DF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63" b="-2162"/>
            <a:stretch/>
          </p:blipFill>
          <p:spPr>
            <a:xfrm>
              <a:off x="2001348" y="2021038"/>
              <a:ext cx="822960" cy="862088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A29231F-14D9-5AC0-3798-8FEF6B17FC72}"/>
              </a:ext>
            </a:extLst>
          </p:cNvPr>
          <p:cNvGrpSpPr/>
          <p:nvPr/>
        </p:nvGrpSpPr>
        <p:grpSpPr>
          <a:xfrm>
            <a:off x="470225" y="4038507"/>
            <a:ext cx="9626275" cy="1401152"/>
            <a:chOff x="470225" y="4038507"/>
            <a:chExt cx="9626275" cy="140115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0BEAF2-AA64-4EFC-8A2A-5F96A8A5A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25" y="4038507"/>
              <a:ext cx="9626275" cy="140115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F702899-844B-6CE7-9294-ED012136D3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43" t="17110" r="62449" b="75129"/>
            <a:stretch/>
          </p:blipFill>
          <p:spPr>
            <a:xfrm>
              <a:off x="6195060" y="4260053"/>
              <a:ext cx="289560" cy="1087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627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907662-EC5A-473C-BCF9-11155C85A9F1}"/>
              </a:ext>
            </a:extLst>
          </p:cNvPr>
          <p:cNvSpPr/>
          <p:nvPr/>
        </p:nvSpPr>
        <p:spPr>
          <a:xfrm>
            <a:off x="61419" y="201473"/>
            <a:ext cx="6963766" cy="5806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vi-V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Muốn thoát khỏi phần mềm</a:t>
            </a:r>
            <a:r>
              <a:rPr 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82158-CE6F-431C-A968-9A99025FC59C}"/>
              </a:ext>
            </a:extLst>
          </p:cNvPr>
          <p:cNvSpPr/>
          <p:nvPr/>
        </p:nvSpPr>
        <p:spPr>
          <a:xfrm>
            <a:off x="342900" y="801119"/>
            <a:ext cx="10363200" cy="808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400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vi-VN" sz="4400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</a:t>
            </a:r>
            <a:r>
              <a:rPr lang="vi-VN" sz="4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1: chọn 1 trong 2 biểu tượng tô đỏ</a:t>
            </a:r>
            <a:endParaRPr lang="en-US" sz="4400" b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00C60F4-396A-4674-B5F0-8B3A9840D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C989926-5D14-402A-B29D-EE9021EA80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15761"/>
              </p:ext>
            </p:extLst>
          </p:nvPr>
        </p:nvGraphicFramePr>
        <p:xfrm>
          <a:off x="1828800" y="1616021"/>
          <a:ext cx="3495369" cy="2067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3742857" imgH="2180952" progId="Paint.Picture">
                  <p:embed/>
                </p:oleObj>
              </mc:Choice>
              <mc:Fallback>
                <p:oleObj name="Bitmap Image" r:id="rId3" imgW="3742857" imgH="218095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616021"/>
                        <a:ext cx="3495369" cy="20673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>
            <a:extLst>
              <a:ext uri="{FF2B5EF4-FFF2-40B4-BE49-F238E27FC236}">
                <a16:creationId xmlns:a16="http://schemas.microsoft.com/office/drawing/2014/main" id="{70C8F407-1985-4592-A3CE-B2B714960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00C47884-C020-4172-99AE-BA1BF65DB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42BEB3-6DD6-EB3C-F0F0-62A34B0070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A26077E-66AD-F81A-6D43-4E58C3F29B53}"/>
              </a:ext>
            </a:extLst>
          </p:cNvPr>
          <p:cNvGrpSpPr/>
          <p:nvPr/>
        </p:nvGrpSpPr>
        <p:grpSpPr>
          <a:xfrm>
            <a:off x="0" y="3570422"/>
            <a:ext cx="11899787" cy="3092101"/>
            <a:chOff x="698612" y="4512131"/>
            <a:chExt cx="11899787" cy="30921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0C3BBCE-12B7-C2E3-682D-0862BE4CB704}"/>
                </a:ext>
              </a:extLst>
            </p:cNvPr>
            <p:cNvSpPr/>
            <p:nvPr/>
          </p:nvSpPr>
          <p:spPr>
            <a:xfrm>
              <a:off x="698612" y="4512131"/>
              <a:ext cx="11899787" cy="873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48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+ </a:t>
              </a:r>
              <a:r>
                <a:rPr lang="vi-VN" sz="4800" b="1">
                  <a:solidFill>
                    <a:srgbClr val="7030A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</a:t>
              </a:r>
              <a:r>
                <a:rPr lang="en-US" sz="4800" b="1">
                  <a:solidFill>
                    <a:srgbClr val="7030A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2</a:t>
              </a:r>
              <a:r>
                <a:rPr lang="vi-VN" sz="4800" b="1">
                  <a:solidFill>
                    <a:srgbClr val="7030A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: </a:t>
              </a:r>
              <a:r>
                <a:rPr lang="en-US" sz="4800" b="1">
                  <a:solidFill>
                    <a:srgbClr val="7030A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nháy chuột chọn      trong</a:t>
              </a:r>
              <a:endParaRPr lang="en-US" sz="4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AEF4683-66F3-8F1F-7B47-BE2AF423F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" r="422"/>
            <a:stretch/>
          </p:blipFill>
          <p:spPr>
            <a:xfrm>
              <a:off x="2718394" y="5363724"/>
              <a:ext cx="3649498" cy="224050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F1A55B8-6D00-40A8-A450-A9C96DB055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68" t="31643" r="38557" b="26601"/>
            <a:stretch/>
          </p:blipFill>
          <p:spPr>
            <a:xfrm>
              <a:off x="7982858" y="4704818"/>
              <a:ext cx="638629" cy="668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985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06F38FC-3E39-49E1-8E62-EE89EA9E8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52E35E-457A-40BB-A05C-344029436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57DDADC-7EA8-4CD1-845D-D98600A40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7536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49FA2771-B223-489C-9E5B-3B74DB784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9CEB39-AF98-D93F-42E0-51FDB386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1A82AC8-BA9E-64C2-2A7C-19513100EE82}"/>
              </a:ext>
            </a:extLst>
          </p:cNvPr>
          <p:cNvGrpSpPr/>
          <p:nvPr/>
        </p:nvGrpSpPr>
        <p:grpSpPr>
          <a:xfrm>
            <a:off x="756571" y="1019500"/>
            <a:ext cx="11321591" cy="719437"/>
            <a:chOff x="767194" y="856473"/>
            <a:chExt cx="11321591" cy="71943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3269D6E-4460-4A3A-A7F7-161ACC3D0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351" b="-5470"/>
            <a:stretch/>
          </p:blipFill>
          <p:spPr>
            <a:xfrm>
              <a:off x="11360666" y="985161"/>
              <a:ext cx="634380" cy="590749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F4DC44B-227E-1940-123F-3A2D5465150E}"/>
                </a:ext>
              </a:extLst>
            </p:cNvPr>
            <p:cNvSpPr/>
            <p:nvPr/>
          </p:nvSpPr>
          <p:spPr>
            <a:xfrm>
              <a:off x="767194" y="856473"/>
              <a:ext cx="11321591" cy="580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  <a:spcAft>
                  <a:spcPts val="0"/>
                </a:spcAft>
              </a:pP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Trải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nghiệm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trò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chơi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“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Mê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cung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cừu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”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bằng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cách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chọn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biểu</a:t>
              </a:r>
              <a:r>
                <a:rPr lang="en-US" sz="3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tượng</a:t>
              </a:r>
              <a:endParaRPr 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C05AF54-EEE3-A16D-CED9-FFBCE74F4140}"/>
              </a:ext>
            </a:extLst>
          </p:cNvPr>
          <p:cNvGrpSpPr/>
          <p:nvPr/>
        </p:nvGrpSpPr>
        <p:grpSpPr>
          <a:xfrm>
            <a:off x="2781214" y="5498160"/>
            <a:ext cx="7503429" cy="680680"/>
            <a:chOff x="607090" y="5514984"/>
            <a:chExt cx="7503429" cy="68068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E247B29-6357-42F4-BF33-EB250D80DD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82" r="37205" b="3166"/>
            <a:stretch/>
          </p:blipFill>
          <p:spPr>
            <a:xfrm>
              <a:off x="4476750" y="5514985"/>
              <a:ext cx="800100" cy="680679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BCE37-C063-10A0-F36C-D393119CE783}"/>
                </a:ext>
              </a:extLst>
            </p:cNvPr>
            <p:cNvSpPr/>
            <p:nvPr/>
          </p:nvSpPr>
          <p:spPr>
            <a:xfrm>
              <a:off x="607090" y="5582419"/>
              <a:ext cx="7503429" cy="613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  <a:spcAft>
                  <a:spcPts val="0"/>
                </a:spcAft>
              </a:pP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Kéo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thả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chuột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để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đưa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đến</a:t>
              </a:r>
              <a:endPara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5B8D396-D77A-F136-B0D2-0F90EF03C8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292" t="-5274" r="12595" b="8440"/>
            <a:stretch/>
          </p:blipFill>
          <p:spPr>
            <a:xfrm>
              <a:off x="6115052" y="5514984"/>
              <a:ext cx="800100" cy="680679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07704D5E-8A49-CCE6-F347-83CB9E75AE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812" y="1738937"/>
            <a:ext cx="5464592" cy="34916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B35525-CE91-8B65-4AD3-E1525ADDFD43}"/>
              </a:ext>
            </a:extLst>
          </p:cNvPr>
          <p:cNvSpPr txBox="1"/>
          <p:nvPr/>
        </p:nvSpPr>
        <p:spPr>
          <a:xfrm>
            <a:off x="3047812" y="94251"/>
            <a:ext cx="5820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95AA34-8370-D02B-C7C7-95D0E40EB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2515" y="1457948"/>
            <a:ext cx="9974682" cy="4253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062EF7-7B42-0840-B4DB-79BD89D27595}"/>
              </a:ext>
            </a:extLst>
          </p:cNvPr>
          <p:cNvSpPr txBox="1"/>
          <p:nvPr/>
        </p:nvSpPr>
        <p:spPr>
          <a:xfrm>
            <a:off x="2954215" y="315752"/>
            <a:ext cx="557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72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78092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DF51AC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F51AC"/>
                </a:solidFill>
                <a:latin typeface="Century Schoolbook" pitchFamily="18" charset="0"/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EEF319-443C-2707-FADC-CAA4C424D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6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9215" y="980097"/>
            <a:ext cx="8266302" cy="14465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 TÍNH – NGƯỜI BẠN MỚI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9160" y="2887379"/>
            <a:ext cx="9693679" cy="144655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qua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3308B4-9491-5374-58F3-876568301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67639C9-5A1A-4CFA-AD61-B0EB4672FE4F}"/>
              </a:ext>
            </a:extLst>
          </p:cNvPr>
          <p:cNvSpPr/>
          <p:nvPr/>
        </p:nvSpPr>
        <p:spPr>
          <a:xfrm>
            <a:off x="521110" y="1457497"/>
            <a:ext cx="10478195" cy="9174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endParaRPr lang="en-US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0DFC9E8-9D94-422E-AFCD-254198AEF3C1}"/>
              </a:ext>
            </a:extLst>
          </p:cNvPr>
          <p:cNvSpPr/>
          <p:nvPr/>
        </p:nvSpPr>
        <p:spPr>
          <a:xfrm>
            <a:off x="521110" y="2556420"/>
            <a:ext cx="10478195" cy="16893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iết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4F948F-FA3F-A988-E82D-6947F1942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BD4258-0CA8-7DC8-08B4-4851D0C5FE48}"/>
              </a:ext>
            </a:extLst>
          </p:cNvPr>
          <p:cNvSpPr txBox="1"/>
          <p:nvPr/>
        </p:nvSpPr>
        <p:spPr>
          <a:xfrm>
            <a:off x="3702360" y="273539"/>
            <a:ext cx="3253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11801" y="1506965"/>
            <a:ext cx="5307289" cy="70788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Trò chơi “Ai nhanh hơn”</a:t>
            </a:r>
            <a:endParaRPr 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reeform 4">
            <a:hlinkClick r:id="rId3" action="ppaction://hlinksldjump"/>
          </p:cNvPr>
          <p:cNvSpPr/>
          <p:nvPr/>
        </p:nvSpPr>
        <p:spPr>
          <a:xfrm>
            <a:off x="6411119" y="1855089"/>
            <a:ext cx="1122236" cy="1107821"/>
          </a:xfrm>
          <a:custGeom>
            <a:avLst/>
            <a:gdLst>
              <a:gd name="connsiteX0" fmla="*/ 0 w 1107821"/>
              <a:gd name="connsiteY0" fmla="*/ 553911 h 1107821"/>
              <a:gd name="connsiteX1" fmla="*/ 553911 w 1107821"/>
              <a:gd name="connsiteY1" fmla="*/ 0 h 1107821"/>
              <a:gd name="connsiteX2" fmla="*/ 1107822 w 1107821"/>
              <a:gd name="connsiteY2" fmla="*/ 553911 h 1107821"/>
              <a:gd name="connsiteX3" fmla="*/ 553911 w 1107821"/>
              <a:gd name="connsiteY3" fmla="*/ 1107822 h 1107821"/>
              <a:gd name="connsiteX4" fmla="*/ 0 w 1107821"/>
              <a:gd name="connsiteY4" fmla="*/ 553911 h 110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821" h="1107821">
                <a:moveTo>
                  <a:pt x="0" y="553911"/>
                </a:moveTo>
                <a:cubicBezTo>
                  <a:pt x="0" y="247994"/>
                  <a:pt x="247994" y="0"/>
                  <a:pt x="553911" y="0"/>
                </a:cubicBezTo>
                <a:cubicBezTo>
                  <a:pt x="859828" y="0"/>
                  <a:pt x="1107822" y="247994"/>
                  <a:pt x="1107822" y="553911"/>
                </a:cubicBezTo>
                <a:cubicBezTo>
                  <a:pt x="1107822" y="859828"/>
                  <a:pt x="859828" y="1107822"/>
                  <a:pt x="553911" y="1107822"/>
                </a:cubicBezTo>
                <a:cubicBezTo>
                  <a:pt x="247994" y="1107822"/>
                  <a:pt x="0" y="859828"/>
                  <a:pt x="0" y="553911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67" tIns="224467" rIns="224467" bIns="224467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b="1" kern="12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Câu</a:t>
            </a:r>
            <a:r>
              <a:rPr lang="en-US" sz="2500" b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</p:txBody>
      </p:sp>
      <p:sp>
        <p:nvSpPr>
          <p:cNvPr id="6" name="Freeform 5"/>
          <p:cNvSpPr/>
          <p:nvPr/>
        </p:nvSpPr>
        <p:spPr>
          <a:xfrm rot="1800000">
            <a:off x="7545166" y="2633572"/>
            <a:ext cx="294093" cy="373889"/>
          </a:xfrm>
          <a:custGeom>
            <a:avLst/>
            <a:gdLst>
              <a:gd name="connsiteX0" fmla="*/ 0 w 294093"/>
              <a:gd name="connsiteY0" fmla="*/ 74778 h 373889"/>
              <a:gd name="connsiteX1" fmla="*/ 147047 w 294093"/>
              <a:gd name="connsiteY1" fmla="*/ 74778 h 373889"/>
              <a:gd name="connsiteX2" fmla="*/ 147047 w 294093"/>
              <a:gd name="connsiteY2" fmla="*/ 0 h 373889"/>
              <a:gd name="connsiteX3" fmla="*/ 294093 w 294093"/>
              <a:gd name="connsiteY3" fmla="*/ 186945 h 373889"/>
              <a:gd name="connsiteX4" fmla="*/ 147047 w 294093"/>
              <a:gd name="connsiteY4" fmla="*/ 373889 h 373889"/>
              <a:gd name="connsiteX5" fmla="*/ 147047 w 294093"/>
              <a:gd name="connsiteY5" fmla="*/ 299111 h 373889"/>
              <a:gd name="connsiteX6" fmla="*/ 0 w 294093"/>
              <a:gd name="connsiteY6" fmla="*/ 299111 h 373889"/>
              <a:gd name="connsiteX7" fmla="*/ 0 w 294093"/>
              <a:gd name="connsiteY7" fmla="*/ 74778 h 37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093" h="373889">
                <a:moveTo>
                  <a:pt x="0" y="74778"/>
                </a:moveTo>
                <a:lnTo>
                  <a:pt x="147047" y="74778"/>
                </a:lnTo>
                <a:lnTo>
                  <a:pt x="147047" y="0"/>
                </a:lnTo>
                <a:lnTo>
                  <a:pt x="294093" y="186945"/>
                </a:lnTo>
                <a:lnTo>
                  <a:pt x="147047" y="373889"/>
                </a:lnTo>
                <a:lnTo>
                  <a:pt x="147047" y="299111"/>
                </a:lnTo>
                <a:lnTo>
                  <a:pt x="0" y="299111"/>
                </a:lnTo>
                <a:lnTo>
                  <a:pt x="0" y="74778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4777" rIns="88227" bIns="74778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kern="1200"/>
          </a:p>
        </p:txBody>
      </p:sp>
      <p:sp>
        <p:nvSpPr>
          <p:cNvPr id="7" name="Freeform 6">
            <a:hlinkClick r:id="rId4" action="ppaction://hlinksldjump"/>
          </p:cNvPr>
          <p:cNvSpPr/>
          <p:nvPr/>
        </p:nvSpPr>
        <p:spPr>
          <a:xfrm>
            <a:off x="7865486" y="2686447"/>
            <a:ext cx="1107821" cy="1107821"/>
          </a:xfrm>
          <a:custGeom>
            <a:avLst/>
            <a:gdLst>
              <a:gd name="connsiteX0" fmla="*/ 0 w 1107821"/>
              <a:gd name="connsiteY0" fmla="*/ 553911 h 1107821"/>
              <a:gd name="connsiteX1" fmla="*/ 553911 w 1107821"/>
              <a:gd name="connsiteY1" fmla="*/ 0 h 1107821"/>
              <a:gd name="connsiteX2" fmla="*/ 1107822 w 1107821"/>
              <a:gd name="connsiteY2" fmla="*/ 553911 h 1107821"/>
              <a:gd name="connsiteX3" fmla="*/ 553911 w 1107821"/>
              <a:gd name="connsiteY3" fmla="*/ 1107822 h 1107821"/>
              <a:gd name="connsiteX4" fmla="*/ 0 w 1107821"/>
              <a:gd name="connsiteY4" fmla="*/ 553911 h 110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821" h="1107821">
                <a:moveTo>
                  <a:pt x="0" y="553911"/>
                </a:moveTo>
                <a:cubicBezTo>
                  <a:pt x="0" y="247994"/>
                  <a:pt x="247994" y="0"/>
                  <a:pt x="553911" y="0"/>
                </a:cubicBezTo>
                <a:cubicBezTo>
                  <a:pt x="859828" y="0"/>
                  <a:pt x="1107822" y="247994"/>
                  <a:pt x="1107822" y="553911"/>
                </a:cubicBezTo>
                <a:cubicBezTo>
                  <a:pt x="1107822" y="859828"/>
                  <a:pt x="859828" y="1107822"/>
                  <a:pt x="553911" y="1107822"/>
                </a:cubicBezTo>
                <a:cubicBezTo>
                  <a:pt x="247994" y="1107822"/>
                  <a:pt x="0" y="859828"/>
                  <a:pt x="0" y="553911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3303441"/>
              <a:satOff val="-5827"/>
              <a:lumOff val="-2667"/>
              <a:alphaOff val="0"/>
            </a:schemeClr>
          </a:fillRef>
          <a:effectRef idx="2">
            <a:schemeClr val="accent4">
              <a:hueOff val="-3303441"/>
              <a:satOff val="-5827"/>
              <a:lumOff val="-266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67" tIns="224467" rIns="224467" bIns="224467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Aft>
                <a:spcPct val="35000"/>
              </a:spcAft>
            </a:pPr>
            <a:r>
              <a:rPr lang="en-US" sz="25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Câu 2</a:t>
            </a:r>
          </a:p>
        </p:txBody>
      </p:sp>
      <p:sp>
        <p:nvSpPr>
          <p:cNvPr id="8" name="Freeform 7"/>
          <p:cNvSpPr/>
          <p:nvPr/>
        </p:nvSpPr>
        <p:spPr>
          <a:xfrm rot="5400000">
            <a:off x="8272351" y="3876447"/>
            <a:ext cx="294093" cy="373889"/>
          </a:xfrm>
          <a:custGeom>
            <a:avLst/>
            <a:gdLst>
              <a:gd name="connsiteX0" fmla="*/ 0 w 294093"/>
              <a:gd name="connsiteY0" fmla="*/ 74778 h 373889"/>
              <a:gd name="connsiteX1" fmla="*/ 147047 w 294093"/>
              <a:gd name="connsiteY1" fmla="*/ 74778 h 373889"/>
              <a:gd name="connsiteX2" fmla="*/ 147047 w 294093"/>
              <a:gd name="connsiteY2" fmla="*/ 0 h 373889"/>
              <a:gd name="connsiteX3" fmla="*/ 294093 w 294093"/>
              <a:gd name="connsiteY3" fmla="*/ 186945 h 373889"/>
              <a:gd name="connsiteX4" fmla="*/ 147047 w 294093"/>
              <a:gd name="connsiteY4" fmla="*/ 373889 h 373889"/>
              <a:gd name="connsiteX5" fmla="*/ 147047 w 294093"/>
              <a:gd name="connsiteY5" fmla="*/ 299111 h 373889"/>
              <a:gd name="connsiteX6" fmla="*/ 0 w 294093"/>
              <a:gd name="connsiteY6" fmla="*/ 299111 h 373889"/>
              <a:gd name="connsiteX7" fmla="*/ 0 w 294093"/>
              <a:gd name="connsiteY7" fmla="*/ 74778 h 37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093" h="373889">
                <a:moveTo>
                  <a:pt x="0" y="74778"/>
                </a:moveTo>
                <a:lnTo>
                  <a:pt x="147047" y="74778"/>
                </a:lnTo>
                <a:lnTo>
                  <a:pt x="147047" y="0"/>
                </a:lnTo>
                <a:lnTo>
                  <a:pt x="294093" y="186945"/>
                </a:lnTo>
                <a:lnTo>
                  <a:pt x="147047" y="373889"/>
                </a:lnTo>
                <a:lnTo>
                  <a:pt x="147047" y="299111"/>
                </a:lnTo>
                <a:lnTo>
                  <a:pt x="0" y="299111"/>
                </a:lnTo>
                <a:lnTo>
                  <a:pt x="0" y="74778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3303441"/>
              <a:satOff val="-5827"/>
              <a:lumOff val="-2667"/>
              <a:alphaOff val="0"/>
            </a:schemeClr>
          </a:fillRef>
          <a:effectRef idx="0">
            <a:schemeClr val="accent4">
              <a:hueOff val="-3303441"/>
              <a:satOff val="-5827"/>
              <a:lumOff val="-266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4777" rIns="88228" bIns="74779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kern="1200"/>
          </a:p>
        </p:txBody>
      </p:sp>
      <p:sp>
        <p:nvSpPr>
          <p:cNvPr id="9" name="Freeform 8">
            <a:hlinkClick r:id="rId5" action="ppaction://hlinksldjump"/>
          </p:cNvPr>
          <p:cNvSpPr/>
          <p:nvPr/>
        </p:nvSpPr>
        <p:spPr>
          <a:xfrm>
            <a:off x="7865486" y="4349161"/>
            <a:ext cx="1107821" cy="1107821"/>
          </a:xfrm>
          <a:custGeom>
            <a:avLst/>
            <a:gdLst>
              <a:gd name="connsiteX0" fmla="*/ 0 w 1107821"/>
              <a:gd name="connsiteY0" fmla="*/ 553911 h 1107821"/>
              <a:gd name="connsiteX1" fmla="*/ 553911 w 1107821"/>
              <a:gd name="connsiteY1" fmla="*/ 0 h 1107821"/>
              <a:gd name="connsiteX2" fmla="*/ 1107822 w 1107821"/>
              <a:gd name="connsiteY2" fmla="*/ 553911 h 1107821"/>
              <a:gd name="connsiteX3" fmla="*/ 553911 w 1107821"/>
              <a:gd name="connsiteY3" fmla="*/ 1107822 h 1107821"/>
              <a:gd name="connsiteX4" fmla="*/ 0 w 1107821"/>
              <a:gd name="connsiteY4" fmla="*/ 553911 h 110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821" h="1107821">
                <a:moveTo>
                  <a:pt x="0" y="553911"/>
                </a:moveTo>
                <a:cubicBezTo>
                  <a:pt x="0" y="247994"/>
                  <a:pt x="247994" y="0"/>
                  <a:pt x="553911" y="0"/>
                </a:cubicBezTo>
                <a:cubicBezTo>
                  <a:pt x="859828" y="0"/>
                  <a:pt x="1107822" y="247994"/>
                  <a:pt x="1107822" y="553911"/>
                </a:cubicBezTo>
                <a:cubicBezTo>
                  <a:pt x="1107822" y="859828"/>
                  <a:pt x="859828" y="1107822"/>
                  <a:pt x="553911" y="1107822"/>
                </a:cubicBezTo>
                <a:cubicBezTo>
                  <a:pt x="247994" y="1107822"/>
                  <a:pt x="0" y="859828"/>
                  <a:pt x="0" y="553911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6606882"/>
              <a:satOff val="-11654"/>
              <a:lumOff val="-5333"/>
              <a:alphaOff val="0"/>
            </a:schemeClr>
          </a:fillRef>
          <a:effectRef idx="2">
            <a:schemeClr val="accent4">
              <a:hueOff val="-6606882"/>
              <a:satOff val="-11654"/>
              <a:lumOff val="-533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67" tIns="224467" rIns="224467" bIns="224467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Aft>
                <a:spcPct val="35000"/>
              </a:spcAft>
            </a:pPr>
            <a:r>
              <a:rPr lang="en-US" sz="25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Câu 3</a:t>
            </a:r>
          </a:p>
        </p:txBody>
      </p:sp>
      <p:sp>
        <p:nvSpPr>
          <p:cNvPr id="10" name="Freeform 9"/>
          <p:cNvSpPr/>
          <p:nvPr/>
        </p:nvSpPr>
        <p:spPr>
          <a:xfrm rot="19800000">
            <a:off x="7559582" y="5127643"/>
            <a:ext cx="294093" cy="373890"/>
          </a:xfrm>
          <a:custGeom>
            <a:avLst/>
            <a:gdLst>
              <a:gd name="connsiteX0" fmla="*/ 0 w 294093"/>
              <a:gd name="connsiteY0" fmla="*/ 74778 h 373889"/>
              <a:gd name="connsiteX1" fmla="*/ 147047 w 294093"/>
              <a:gd name="connsiteY1" fmla="*/ 74778 h 373889"/>
              <a:gd name="connsiteX2" fmla="*/ 147047 w 294093"/>
              <a:gd name="connsiteY2" fmla="*/ 0 h 373889"/>
              <a:gd name="connsiteX3" fmla="*/ 294093 w 294093"/>
              <a:gd name="connsiteY3" fmla="*/ 186945 h 373889"/>
              <a:gd name="connsiteX4" fmla="*/ 147047 w 294093"/>
              <a:gd name="connsiteY4" fmla="*/ 373889 h 373889"/>
              <a:gd name="connsiteX5" fmla="*/ 147047 w 294093"/>
              <a:gd name="connsiteY5" fmla="*/ 299111 h 373889"/>
              <a:gd name="connsiteX6" fmla="*/ 0 w 294093"/>
              <a:gd name="connsiteY6" fmla="*/ 299111 h 373889"/>
              <a:gd name="connsiteX7" fmla="*/ 0 w 294093"/>
              <a:gd name="connsiteY7" fmla="*/ 74778 h 37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093" h="373889">
                <a:moveTo>
                  <a:pt x="294093" y="299111"/>
                </a:moveTo>
                <a:lnTo>
                  <a:pt x="147046" y="299111"/>
                </a:lnTo>
                <a:lnTo>
                  <a:pt x="147046" y="373889"/>
                </a:lnTo>
                <a:lnTo>
                  <a:pt x="0" y="186944"/>
                </a:lnTo>
                <a:lnTo>
                  <a:pt x="147046" y="0"/>
                </a:lnTo>
                <a:lnTo>
                  <a:pt x="147046" y="74778"/>
                </a:lnTo>
                <a:lnTo>
                  <a:pt x="294093" y="74778"/>
                </a:lnTo>
                <a:lnTo>
                  <a:pt x="294093" y="299111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6606882"/>
              <a:satOff val="-11654"/>
              <a:lumOff val="-5333"/>
              <a:alphaOff val="0"/>
            </a:schemeClr>
          </a:fillRef>
          <a:effectRef idx="0">
            <a:schemeClr val="accent4">
              <a:hueOff val="-6606882"/>
              <a:satOff val="-11654"/>
              <a:lumOff val="-533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227" tIns="74779" rIns="0" bIns="74777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kern="1200"/>
          </a:p>
        </p:txBody>
      </p:sp>
      <p:sp>
        <p:nvSpPr>
          <p:cNvPr id="11" name="Freeform 10">
            <a:hlinkClick r:id="rId6" action="ppaction://hlinksldjump"/>
          </p:cNvPr>
          <p:cNvSpPr/>
          <p:nvPr/>
        </p:nvSpPr>
        <p:spPr>
          <a:xfrm>
            <a:off x="6425533" y="5180519"/>
            <a:ext cx="1107821" cy="1107821"/>
          </a:xfrm>
          <a:custGeom>
            <a:avLst/>
            <a:gdLst>
              <a:gd name="connsiteX0" fmla="*/ 0 w 1107821"/>
              <a:gd name="connsiteY0" fmla="*/ 553911 h 1107821"/>
              <a:gd name="connsiteX1" fmla="*/ 553911 w 1107821"/>
              <a:gd name="connsiteY1" fmla="*/ 0 h 1107821"/>
              <a:gd name="connsiteX2" fmla="*/ 1107822 w 1107821"/>
              <a:gd name="connsiteY2" fmla="*/ 553911 h 1107821"/>
              <a:gd name="connsiteX3" fmla="*/ 553911 w 1107821"/>
              <a:gd name="connsiteY3" fmla="*/ 1107822 h 1107821"/>
              <a:gd name="connsiteX4" fmla="*/ 0 w 1107821"/>
              <a:gd name="connsiteY4" fmla="*/ 553911 h 110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821" h="1107821">
                <a:moveTo>
                  <a:pt x="0" y="553911"/>
                </a:moveTo>
                <a:cubicBezTo>
                  <a:pt x="0" y="247994"/>
                  <a:pt x="247994" y="0"/>
                  <a:pt x="553911" y="0"/>
                </a:cubicBezTo>
                <a:cubicBezTo>
                  <a:pt x="859828" y="0"/>
                  <a:pt x="1107822" y="247994"/>
                  <a:pt x="1107822" y="553911"/>
                </a:cubicBezTo>
                <a:cubicBezTo>
                  <a:pt x="1107822" y="859828"/>
                  <a:pt x="859828" y="1107822"/>
                  <a:pt x="553911" y="1107822"/>
                </a:cubicBezTo>
                <a:cubicBezTo>
                  <a:pt x="247994" y="1107822"/>
                  <a:pt x="0" y="859828"/>
                  <a:pt x="0" y="553911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9910324"/>
              <a:satOff val="-17482"/>
              <a:lumOff val="-8000"/>
              <a:alphaOff val="0"/>
            </a:schemeClr>
          </a:fillRef>
          <a:effectRef idx="2">
            <a:schemeClr val="accent4">
              <a:hueOff val="-9910324"/>
              <a:satOff val="-17482"/>
              <a:lumOff val="-800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67" tIns="224467" rIns="224467" bIns="224467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Aft>
                <a:spcPct val="35000"/>
              </a:spcAft>
            </a:pPr>
            <a:r>
              <a:rPr lang="en-US" sz="25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Câu 4</a:t>
            </a:r>
          </a:p>
        </p:txBody>
      </p:sp>
      <p:sp>
        <p:nvSpPr>
          <p:cNvPr id="12" name="Freeform 11"/>
          <p:cNvSpPr/>
          <p:nvPr/>
        </p:nvSpPr>
        <p:spPr>
          <a:xfrm rot="1800000">
            <a:off x="6119629" y="5135967"/>
            <a:ext cx="294093" cy="373890"/>
          </a:xfrm>
          <a:custGeom>
            <a:avLst/>
            <a:gdLst>
              <a:gd name="connsiteX0" fmla="*/ 0 w 294093"/>
              <a:gd name="connsiteY0" fmla="*/ 74778 h 373889"/>
              <a:gd name="connsiteX1" fmla="*/ 147047 w 294093"/>
              <a:gd name="connsiteY1" fmla="*/ 74778 h 373889"/>
              <a:gd name="connsiteX2" fmla="*/ 147047 w 294093"/>
              <a:gd name="connsiteY2" fmla="*/ 0 h 373889"/>
              <a:gd name="connsiteX3" fmla="*/ 294093 w 294093"/>
              <a:gd name="connsiteY3" fmla="*/ 186945 h 373889"/>
              <a:gd name="connsiteX4" fmla="*/ 147047 w 294093"/>
              <a:gd name="connsiteY4" fmla="*/ 373889 h 373889"/>
              <a:gd name="connsiteX5" fmla="*/ 147047 w 294093"/>
              <a:gd name="connsiteY5" fmla="*/ 299111 h 373889"/>
              <a:gd name="connsiteX6" fmla="*/ 0 w 294093"/>
              <a:gd name="connsiteY6" fmla="*/ 299111 h 373889"/>
              <a:gd name="connsiteX7" fmla="*/ 0 w 294093"/>
              <a:gd name="connsiteY7" fmla="*/ 74778 h 37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093" h="373889">
                <a:moveTo>
                  <a:pt x="294093" y="299111"/>
                </a:moveTo>
                <a:lnTo>
                  <a:pt x="147046" y="299111"/>
                </a:lnTo>
                <a:lnTo>
                  <a:pt x="147046" y="373889"/>
                </a:lnTo>
                <a:lnTo>
                  <a:pt x="0" y="186944"/>
                </a:lnTo>
                <a:lnTo>
                  <a:pt x="147046" y="0"/>
                </a:lnTo>
                <a:lnTo>
                  <a:pt x="147046" y="74778"/>
                </a:lnTo>
                <a:lnTo>
                  <a:pt x="294093" y="74778"/>
                </a:lnTo>
                <a:lnTo>
                  <a:pt x="294093" y="299111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9910324"/>
              <a:satOff val="-17482"/>
              <a:lumOff val="-8000"/>
              <a:alphaOff val="0"/>
            </a:schemeClr>
          </a:fillRef>
          <a:effectRef idx="0">
            <a:schemeClr val="accent4">
              <a:hueOff val="-9910324"/>
              <a:satOff val="-17482"/>
              <a:lumOff val="-800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228" tIns="74778" rIns="-1" bIns="74778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kern="1200"/>
          </a:p>
        </p:txBody>
      </p:sp>
      <p:sp>
        <p:nvSpPr>
          <p:cNvPr id="13" name="Freeform 12">
            <a:hlinkClick r:id="rId7" action="ppaction://hlinksldjump"/>
          </p:cNvPr>
          <p:cNvSpPr/>
          <p:nvPr/>
        </p:nvSpPr>
        <p:spPr>
          <a:xfrm>
            <a:off x="4985580" y="4349161"/>
            <a:ext cx="1107821" cy="1107821"/>
          </a:xfrm>
          <a:custGeom>
            <a:avLst/>
            <a:gdLst>
              <a:gd name="connsiteX0" fmla="*/ 0 w 1107821"/>
              <a:gd name="connsiteY0" fmla="*/ 553911 h 1107821"/>
              <a:gd name="connsiteX1" fmla="*/ 553911 w 1107821"/>
              <a:gd name="connsiteY1" fmla="*/ 0 h 1107821"/>
              <a:gd name="connsiteX2" fmla="*/ 1107822 w 1107821"/>
              <a:gd name="connsiteY2" fmla="*/ 553911 h 1107821"/>
              <a:gd name="connsiteX3" fmla="*/ 553911 w 1107821"/>
              <a:gd name="connsiteY3" fmla="*/ 1107822 h 1107821"/>
              <a:gd name="connsiteX4" fmla="*/ 0 w 1107821"/>
              <a:gd name="connsiteY4" fmla="*/ 553911 h 110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821" h="1107821">
                <a:moveTo>
                  <a:pt x="0" y="553911"/>
                </a:moveTo>
                <a:cubicBezTo>
                  <a:pt x="0" y="247994"/>
                  <a:pt x="247994" y="0"/>
                  <a:pt x="553911" y="0"/>
                </a:cubicBezTo>
                <a:cubicBezTo>
                  <a:pt x="859828" y="0"/>
                  <a:pt x="1107822" y="247994"/>
                  <a:pt x="1107822" y="553911"/>
                </a:cubicBezTo>
                <a:cubicBezTo>
                  <a:pt x="1107822" y="859828"/>
                  <a:pt x="859828" y="1107822"/>
                  <a:pt x="553911" y="1107822"/>
                </a:cubicBezTo>
                <a:cubicBezTo>
                  <a:pt x="247994" y="1107822"/>
                  <a:pt x="0" y="859828"/>
                  <a:pt x="0" y="553911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13213765"/>
              <a:satOff val="-23309"/>
              <a:lumOff val="-10666"/>
              <a:alphaOff val="0"/>
            </a:schemeClr>
          </a:fillRef>
          <a:effectRef idx="2">
            <a:schemeClr val="accent4">
              <a:hueOff val="-13213765"/>
              <a:satOff val="-23309"/>
              <a:lumOff val="-1066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67" tIns="224467" rIns="224467" bIns="224467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Aft>
                <a:spcPct val="35000"/>
              </a:spcAft>
            </a:pPr>
            <a:r>
              <a:rPr lang="en-US" sz="25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Câu 5</a:t>
            </a:r>
          </a:p>
        </p:txBody>
      </p:sp>
      <p:sp>
        <p:nvSpPr>
          <p:cNvPr id="14" name="Freeform 13"/>
          <p:cNvSpPr/>
          <p:nvPr/>
        </p:nvSpPr>
        <p:spPr>
          <a:xfrm rot="16200000">
            <a:off x="5392444" y="3893093"/>
            <a:ext cx="294093" cy="373889"/>
          </a:xfrm>
          <a:custGeom>
            <a:avLst/>
            <a:gdLst>
              <a:gd name="connsiteX0" fmla="*/ 0 w 294093"/>
              <a:gd name="connsiteY0" fmla="*/ 74778 h 373889"/>
              <a:gd name="connsiteX1" fmla="*/ 147047 w 294093"/>
              <a:gd name="connsiteY1" fmla="*/ 74778 h 373889"/>
              <a:gd name="connsiteX2" fmla="*/ 147047 w 294093"/>
              <a:gd name="connsiteY2" fmla="*/ 0 h 373889"/>
              <a:gd name="connsiteX3" fmla="*/ 294093 w 294093"/>
              <a:gd name="connsiteY3" fmla="*/ 186945 h 373889"/>
              <a:gd name="connsiteX4" fmla="*/ 147047 w 294093"/>
              <a:gd name="connsiteY4" fmla="*/ 373889 h 373889"/>
              <a:gd name="connsiteX5" fmla="*/ 147047 w 294093"/>
              <a:gd name="connsiteY5" fmla="*/ 299111 h 373889"/>
              <a:gd name="connsiteX6" fmla="*/ 0 w 294093"/>
              <a:gd name="connsiteY6" fmla="*/ 299111 h 373889"/>
              <a:gd name="connsiteX7" fmla="*/ 0 w 294093"/>
              <a:gd name="connsiteY7" fmla="*/ 74778 h 37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093" h="373889">
                <a:moveTo>
                  <a:pt x="0" y="74778"/>
                </a:moveTo>
                <a:lnTo>
                  <a:pt x="147047" y="74778"/>
                </a:lnTo>
                <a:lnTo>
                  <a:pt x="147047" y="0"/>
                </a:lnTo>
                <a:lnTo>
                  <a:pt x="294093" y="186945"/>
                </a:lnTo>
                <a:lnTo>
                  <a:pt x="147047" y="373889"/>
                </a:lnTo>
                <a:lnTo>
                  <a:pt x="147047" y="299111"/>
                </a:lnTo>
                <a:lnTo>
                  <a:pt x="0" y="299111"/>
                </a:lnTo>
                <a:lnTo>
                  <a:pt x="0" y="74778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13213765"/>
              <a:satOff val="-23309"/>
              <a:lumOff val="-10666"/>
              <a:alphaOff val="0"/>
            </a:schemeClr>
          </a:fillRef>
          <a:effectRef idx="0">
            <a:schemeClr val="accent4">
              <a:hueOff val="-13213765"/>
              <a:satOff val="-23309"/>
              <a:lumOff val="-1066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74778" rIns="88229" bIns="74778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kern="1200"/>
          </a:p>
        </p:txBody>
      </p:sp>
      <p:sp>
        <p:nvSpPr>
          <p:cNvPr id="15" name="Freeform 14">
            <a:hlinkClick r:id="rId8" action="ppaction://hlinksldjump"/>
          </p:cNvPr>
          <p:cNvSpPr/>
          <p:nvPr/>
        </p:nvSpPr>
        <p:spPr>
          <a:xfrm>
            <a:off x="4985580" y="2686447"/>
            <a:ext cx="1107821" cy="1107821"/>
          </a:xfrm>
          <a:custGeom>
            <a:avLst/>
            <a:gdLst>
              <a:gd name="connsiteX0" fmla="*/ 0 w 1107821"/>
              <a:gd name="connsiteY0" fmla="*/ 553911 h 1107821"/>
              <a:gd name="connsiteX1" fmla="*/ 553911 w 1107821"/>
              <a:gd name="connsiteY1" fmla="*/ 0 h 1107821"/>
              <a:gd name="connsiteX2" fmla="*/ 1107822 w 1107821"/>
              <a:gd name="connsiteY2" fmla="*/ 553911 h 1107821"/>
              <a:gd name="connsiteX3" fmla="*/ 553911 w 1107821"/>
              <a:gd name="connsiteY3" fmla="*/ 1107822 h 1107821"/>
              <a:gd name="connsiteX4" fmla="*/ 0 w 1107821"/>
              <a:gd name="connsiteY4" fmla="*/ 553911 h 110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821" h="1107821">
                <a:moveTo>
                  <a:pt x="0" y="553911"/>
                </a:moveTo>
                <a:cubicBezTo>
                  <a:pt x="0" y="247994"/>
                  <a:pt x="247994" y="0"/>
                  <a:pt x="553911" y="0"/>
                </a:cubicBezTo>
                <a:cubicBezTo>
                  <a:pt x="859828" y="0"/>
                  <a:pt x="1107822" y="247994"/>
                  <a:pt x="1107822" y="553911"/>
                </a:cubicBezTo>
                <a:cubicBezTo>
                  <a:pt x="1107822" y="859828"/>
                  <a:pt x="859828" y="1107822"/>
                  <a:pt x="553911" y="1107822"/>
                </a:cubicBezTo>
                <a:cubicBezTo>
                  <a:pt x="247994" y="1107822"/>
                  <a:pt x="0" y="859828"/>
                  <a:pt x="0" y="553911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16517206"/>
              <a:satOff val="-29136"/>
              <a:lumOff val="-13333"/>
              <a:alphaOff val="0"/>
            </a:schemeClr>
          </a:fillRef>
          <a:effectRef idx="2">
            <a:schemeClr val="accent4">
              <a:hueOff val="-16517206"/>
              <a:satOff val="-29136"/>
              <a:lumOff val="-1333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67" tIns="224467" rIns="224467" bIns="224467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Aft>
                <a:spcPct val="35000"/>
              </a:spcAft>
            </a:pPr>
            <a:r>
              <a:rPr lang="en-US" sz="25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Câu 6</a:t>
            </a:r>
          </a:p>
        </p:txBody>
      </p:sp>
      <p:sp>
        <p:nvSpPr>
          <p:cNvPr id="16" name="Freeform 15"/>
          <p:cNvSpPr/>
          <p:nvPr/>
        </p:nvSpPr>
        <p:spPr>
          <a:xfrm rot="19800000">
            <a:off x="6105213" y="2641896"/>
            <a:ext cx="294093" cy="373889"/>
          </a:xfrm>
          <a:custGeom>
            <a:avLst/>
            <a:gdLst>
              <a:gd name="connsiteX0" fmla="*/ 0 w 294093"/>
              <a:gd name="connsiteY0" fmla="*/ 74778 h 373889"/>
              <a:gd name="connsiteX1" fmla="*/ 147047 w 294093"/>
              <a:gd name="connsiteY1" fmla="*/ 74778 h 373889"/>
              <a:gd name="connsiteX2" fmla="*/ 147047 w 294093"/>
              <a:gd name="connsiteY2" fmla="*/ 0 h 373889"/>
              <a:gd name="connsiteX3" fmla="*/ 294093 w 294093"/>
              <a:gd name="connsiteY3" fmla="*/ 186945 h 373889"/>
              <a:gd name="connsiteX4" fmla="*/ 147047 w 294093"/>
              <a:gd name="connsiteY4" fmla="*/ 373889 h 373889"/>
              <a:gd name="connsiteX5" fmla="*/ 147047 w 294093"/>
              <a:gd name="connsiteY5" fmla="*/ 299111 h 373889"/>
              <a:gd name="connsiteX6" fmla="*/ 0 w 294093"/>
              <a:gd name="connsiteY6" fmla="*/ 299111 h 373889"/>
              <a:gd name="connsiteX7" fmla="*/ 0 w 294093"/>
              <a:gd name="connsiteY7" fmla="*/ 74778 h 37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093" h="373889">
                <a:moveTo>
                  <a:pt x="0" y="74778"/>
                </a:moveTo>
                <a:lnTo>
                  <a:pt x="147047" y="74778"/>
                </a:lnTo>
                <a:lnTo>
                  <a:pt x="147047" y="0"/>
                </a:lnTo>
                <a:lnTo>
                  <a:pt x="294093" y="186945"/>
                </a:lnTo>
                <a:lnTo>
                  <a:pt x="147047" y="373889"/>
                </a:lnTo>
                <a:lnTo>
                  <a:pt x="147047" y="299111"/>
                </a:lnTo>
                <a:lnTo>
                  <a:pt x="0" y="299111"/>
                </a:lnTo>
                <a:lnTo>
                  <a:pt x="0" y="74778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16517206"/>
              <a:satOff val="-29136"/>
              <a:lumOff val="-13333"/>
              <a:alphaOff val="0"/>
            </a:schemeClr>
          </a:fillRef>
          <a:effectRef idx="0">
            <a:schemeClr val="accent4">
              <a:hueOff val="-16517206"/>
              <a:satOff val="-29136"/>
              <a:lumOff val="-1333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74778" rIns="88228" bIns="74777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kern="12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6DAF61-4EEF-BB0F-0B19-F7D3121E36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FA3BDA-5536-1168-8CD1-61B0B9B31873}"/>
              </a:ext>
            </a:extLst>
          </p:cNvPr>
          <p:cNvSpPr txBox="1"/>
          <p:nvPr/>
        </p:nvSpPr>
        <p:spPr>
          <a:xfrm>
            <a:off x="2331935" y="146368"/>
            <a:ext cx="5307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2D9953-67E7-49B0-A318-C5C76CD44A6D}"/>
              </a:ext>
            </a:extLst>
          </p:cNvPr>
          <p:cNvSpPr/>
          <p:nvPr/>
        </p:nvSpPr>
        <p:spPr>
          <a:xfrm>
            <a:off x="622168" y="1363357"/>
            <a:ext cx="10345055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 1: Thao tác nhấn và giữ trái chuột, di chuyển chuột đến vị trí cần thiết thì thả ra là thao tác gì ? 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6A0209-6882-4989-8083-53F2902BF00E}"/>
              </a:ext>
            </a:extLst>
          </p:cNvPr>
          <p:cNvSpPr/>
          <p:nvPr/>
        </p:nvSpPr>
        <p:spPr>
          <a:xfrm>
            <a:off x="1093508" y="2885412"/>
            <a:ext cx="3770721" cy="4619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a. Nháy chuột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3F8E04-C556-457A-BEC9-F7FE6FB5424B}"/>
              </a:ext>
            </a:extLst>
          </p:cNvPr>
          <p:cNvSpPr/>
          <p:nvPr/>
        </p:nvSpPr>
        <p:spPr>
          <a:xfrm>
            <a:off x="5344997" y="2885411"/>
            <a:ext cx="3770721" cy="4619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b. Kéo thả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051B00-216F-44D7-89B3-54D1D283E1A5}"/>
              </a:ext>
            </a:extLst>
          </p:cNvPr>
          <p:cNvSpPr/>
          <p:nvPr/>
        </p:nvSpPr>
        <p:spPr>
          <a:xfrm>
            <a:off x="1008666" y="4063358"/>
            <a:ext cx="3770722" cy="461913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c. Nháy đúp chuột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B09540-A17A-44ED-B08D-3F0B1AE21AD3}"/>
              </a:ext>
            </a:extLst>
          </p:cNvPr>
          <p:cNvSpPr/>
          <p:nvPr/>
        </p:nvSpPr>
        <p:spPr>
          <a:xfrm>
            <a:off x="5344997" y="4063357"/>
            <a:ext cx="3770722" cy="4619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d. Di chuyển chuột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125EE36-8289-4DFF-8E2E-8D3C8ED07D7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595" y="2849667"/>
            <a:ext cx="419100" cy="533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B16F37-6F70-4BFA-83AD-1E76EFCFC3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08" y="2885411"/>
            <a:ext cx="368300" cy="4254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C665C1-48F2-4F7A-A561-82E1316BB5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52" y="4063357"/>
            <a:ext cx="368300" cy="4254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5D8EE4-49B6-46AD-8D14-7D44C288D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995" y="4099820"/>
            <a:ext cx="368300" cy="4254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D012EF-B1F1-50D6-AE59-7E14A4C41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8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EA749E-B8A3-4A8A-962B-43379DA65968}"/>
              </a:ext>
            </a:extLst>
          </p:cNvPr>
          <p:cNvSpPr/>
          <p:nvPr/>
        </p:nvSpPr>
        <p:spPr>
          <a:xfrm>
            <a:off x="1273490" y="1392021"/>
            <a:ext cx="8370881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 2: Thao tác nhấn 2 lần nút trái chuột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rồi thả ra là thao tác gì?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C0EA87-B6CC-4A29-9BC7-D47FA1E2B41E}"/>
              </a:ext>
            </a:extLst>
          </p:cNvPr>
          <p:cNvSpPr/>
          <p:nvPr/>
        </p:nvSpPr>
        <p:spPr>
          <a:xfrm>
            <a:off x="6096000" y="3223957"/>
            <a:ext cx="3770721" cy="4619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b. Kéo thả chuột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696178-61F7-49DF-9EC3-4EEEEEF4D19F}"/>
              </a:ext>
            </a:extLst>
          </p:cNvPr>
          <p:cNvSpPr/>
          <p:nvPr/>
        </p:nvSpPr>
        <p:spPr>
          <a:xfrm>
            <a:off x="1145902" y="4305011"/>
            <a:ext cx="3770722" cy="4619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c. Nháy đúp chuột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A5BB18-C811-40E0-A4E6-461032C42737}"/>
              </a:ext>
            </a:extLst>
          </p:cNvPr>
          <p:cNvSpPr/>
          <p:nvPr/>
        </p:nvSpPr>
        <p:spPr>
          <a:xfrm>
            <a:off x="6096000" y="4243144"/>
            <a:ext cx="3770722" cy="4619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d. Di chuyển chuột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C0E61D-CF14-47EF-8169-97510C6A46C1}"/>
              </a:ext>
            </a:extLst>
          </p:cNvPr>
          <p:cNvSpPr/>
          <p:nvPr/>
        </p:nvSpPr>
        <p:spPr>
          <a:xfrm>
            <a:off x="1145903" y="3223957"/>
            <a:ext cx="3770721" cy="4619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a. Nháy chuột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263DC8-F080-4FC3-A31E-DF2550A1FAF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02" y="4302164"/>
            <a:ext cx="419100" cy="4619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9A9FE1-69C5-4A88-97DA-C07AF1FEAE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691" y="3211491"/>
            <a:ext cx="532068" cy="5651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D1B40B-23C9-4EF5-BAF0-CFB0817AB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02" y="3216275"/>
            <a:ext cx="532069" cy="5434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F9F508-AB5F-44DF-A9EF-CEAC2A063E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367" y="4215545"/>
            <a:ext cx="532068" cy="5651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9E1A10-41ED-C0BB-17F2-FA1E4BB389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15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13CCAA-9859-493C-9E6C-C0D65697199C}"/>
              </a:ext>
            </a:extLst>
          </p:cNvPr>
          <p:cNvSpPr/>
          <p:nvPr/>
        </p:nvSpPr>
        <p:spPr>
          <a:xfrm>
            <a:off x="1576505" y="1391081"/>
            <a:ext cx="8152873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 3: Thao tác lấy ngón trỏ nhấn 1 lần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 trái chuột rồi thả ra là thao tác gì?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774423-2359-4290-B550-05BA376952FD}"/>
              </a:ext>
            </a:extLst>
          </p:cNvPr>
          <p:cNvSpPr/>
          <p:nvPr/>
        </p:nvSpPr>
        <p:spPr>
          <a:xfrm>
            <a:off x="7269826" y="3215020"/>
            <a:ext cx="4126870" cy="679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b. Kéo thả chuột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999A8F-2EB2-4C3E-AF2F-726F8F5085B8}"/>
              </a:ext>
            </a:extLst>
          </p:cNvPr>
          <p:cNvSpPr/>
          <p:nvPr/>
        </p:nvSpPr>
        <p:spPr>
          <a:xfrm>
            <a:off x="1397022" y="4265157"/>
            <a:ext cx="4126871" cy="679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c. Nháy đúp chuột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58CF29-256F-4F77-B79A-2C8189DA7303}"/>
              </a:ext>
            </a:extLst>
          </p:cNvPr>
          <p:cNvSpPr/>
          <p:nvPr/>
        </p:nvSpPr>
        <p:spPr>
          <a:xfrm>
            <a:off x="7269825" y="4318452"/>
            <a:ext cx="4126871" cy="679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d. Di chuyển chuột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A8D94C-C1AC-431C-8D75-11982D94FCAA}"/>
              </a:ext>
            </a:extLst>
          </p:cNvPr>
          <p:cNvSpPr/>
          <p:nvPr/>
        </p:nvSpPr>
        <p:spPr>
          <a:xfrm>
            <a:off x="1387893" y="3179634"/>
            <a:ext cx="4126870" cy="679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a. Nháy chuột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1335A3-B583-4C9C-8354-C419409C176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081" y="3242078"/>
            <a:ext cx="463185" cy="572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C52B78-CBEC-4728-A76D-07A048B75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956" y="3242078"/>
            <a:ext cx="541562" cy="5988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007EF1E-DBF1-4738-AD50-BDB3FA8CB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893" y="4265157"/>
            <a:ext cx="541562" cy="6255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8084E5-CC35-4BF9-9077-0B5444382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956" y="4364413"/>
            <a:ext cx="541562" cy="6255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C21A4B-92F5-8C4F-82FB-5FA246F58C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6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B90BC56-A7C8-43D1-8A6E-FDABF7660B57}"/>
              </a:ext>
            </a:extLst>
          </p:cNvPr>
          <p:cNvSpPr/>
          <p:nvPr/>
        </p:nvSpPr>
        <p:spPr>
          <a:xfrm>
            <a:off x="928468" y="1409320"/>
            <a:ext cx="9326880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 4: Chuột máy tính gồm các nút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điều khiển cơ bản nào? 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381BAB3-9047-46A7-BFF9-8B8215E48110}"/>
              </a:ext>
            </a:extLst>
          </p:cNvPr>
          <p:cNvSpPr/>
          <p:nvPr/>
        </p:nvSpPr>
        <p:spPr>
          <a:xfrm>
            <a:off x="1879813" y="3070138"/>
            <a:ext cx="3619099" cy="731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út phải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DD44216-BA35-4274-8DB2-D38263B5134F}"/>
              </a:ext>
            </a:extLst>
          </p:cNvPr>
          <p:cNvSpPr/>
          <p:nvPr/>
        </p:nvSpPr>
        <p:spPr>
          <a:xfrm>
            <a:off x="6096000" y="3070138"/>
            <a:ext cx="3619099" cy="731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út trái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FACE71E-086B-4E21-903E-4E4236CB1C7A}"/>
              </a:ext>
            </a:extLst>
          </p:cNvPr>
          <p:cNvSpPr/>
          <p:nvPr/>
        </p:nvSpPr>
        <p:spPr>
          <a:xfrm>
            <a:off x="4045498" y="4448435"/>
            <a:ext cx="3619099" cy="731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út lăn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CCF976-23D3-471C-D358-F6FE28076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0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D5142E-55A5-4790-97EC-9D9661BDCFBA}"/>
              </a:ext>
            </a:extLst>
          </p:cNvPr>
          <p:cNvSpPr/>
          <p:nvPr/>
        </p:nvSpPr>
        <p:spPr>
          <a:xfrm>
            <a:off x="697625" y="1597937"/>
            <a:ext cx="1109792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vi-VN" sz="36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5: Trong các hình sau hình nào là chuột máy tính ?</a:t>
            </a:r>
            <a:endParaRPr lang="en-US" sz="3600" b="1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5AF792F-38E1-43C9-A6D8-571F2CF92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5009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E69490-DB53-4AB9-A6AE-07D9C5B9EC61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000" r="92875">
                        <a14:foregroundMark x1="7125" y1="37500" x2="7125" y2="37500"/>
                        <a14:foregroundMark x1="92875" y1="52125" x2="92875" y2="52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409303" y="2734227"/>
            <a:ext cx="2634351" cy="1865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AC88080-FD95-43D2-82AD-8583B6B1B3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17" y="2973440"/>
            <a:ext cx="2000561" cy="1290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93D4F5-3A0B-4161-A81E-C493EF95B2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00" b="93600" l="6690" r="93662">
                        <a14:foregroundMark x1="32042" y1="8800" x2="32042" y2="8800"/>
                        <a14:foregroundMark x1="38028" y1="11200" x2="38028" y2="11200"/>
                        <a14:foregroundMark x1="92958" y1="50000" x2="92958" y2="50000"/>
                        <a14:foregroundMark x1="94366" y1="41200" x2="94366" y2="41200"/>
                        <a14:foregroundMark x1="43662" y1="14400" x2="43662" y2="14400"/>
                        <a14:foregroundMark x1="50352" y1="14800" x2="50352" y2="14800"/>
                        <a14:foregroundMark x1="20775" y1="8400" x2="20775" y2="8400"/>
                        <a14:foregroundMark x1="21479" y1="6000" x2="21479" y2="6000"/>
                        <a14:foregroundMark x1="7042" y1="64800" x2="7042" y2="64800"/>
                        <a14:foregroundMark x1="18310" y1="81600" x2="18310" y2="81600"/>
                        <a14:foregroundMark x1="57746" y1="93600" x2="57746" y2="93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95" y="2946353"/>
            <a:ext cx="1465533" cy="12900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3026AA-337B-4A20-A811-2F0215756814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3DB7C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031" y="4183031"/>
            <a:ext cx="710254" cy="7852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38C17C-E07A-49EB-B9E9-94A1E206B0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280" y="4263522"/>
            <a:ext cx="614762" cy="71015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877893C-B5FF-4238-B540-E2FDBEBF20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220" y="4263522"/>
            <a:ext cx="614762" cy="7101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25190F-2ECE-468C-82C3-697645BEA86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653" y="4271988"/>
            <a:ext cx="614762" cy="7101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8F10B4-5415-425A-8475-D06B171AE3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127" y="2866018"/>
            <a:ext cx="1028061" cy="13170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ACCE5E-9F43-1B76-2215-41C5A5DF42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46889" y="0"/>
            <a:ext cx="3394084" cy="1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5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9021825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1689</TotalTime>
  <Words>445</Words>
  <Application>Microsoft Office PowerPoint</Application>
  <PresentationFormat>Widescreen</PresentationFormat>
  <Paragraphs>76</Paragraphs>
  <Slides>18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宋体</vt:lpstr>
      <vt:lpstr>Arial</vt:lpstr>
      <vt:lpstr>Arial Black</vt:lpstr>
      <vt:lpstr>Calibri</vt:lpstr>
      <vt:lpstr>Century Schoolbook</vt:lpstr>
      <vt:lpstr>Times New Roman</vt:lpstr>
      <vt:lpstr>思源黑体 CN Normal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230</cp:revision>
  <dcterms:created xsi:type="dcterms:W3CDTF">2017-05-10T09:07:55Z</dcterms:created>
  <dcterms:modified xsi:type="dcterms:W3CDTF">2024-04-15T09:51:27Z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