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2.xml" ContentType="application/vnd.openxmlformats-officedocument.presentationml.tags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sldIdLst>
    <p:sldId id="364" r:id="rId3"/>
    <p:sldId id="260" r:id="rId4"/>
    <p:sldId id="262" r:id="rId5"/>
    <p:sldId id="349" r:id="rId6"/>
    <p:sldId id="350" r:id="rId7"/>
    <p:sldId id="351" r:id="rId8"/>
    <p:sldId id="353" r:id="rId9"/>
    <p:sldId id="357" r:id="rId10"/>
    <p:sldId id="361" r:id="rId11"/>
    <p:sldId id="359" r:id="rId12"/>
    <p:sldId id="363" r:id="rId13"/>
    <p:sldId id="360" r:id="rId14"/>
  </p:sldIdLst>
  <p:sldSz cx="12192000" cy="6858000"/>
  <p:notesSz cx="6858000" cy="9144000"/>
  <p:custDataLst>
    <p:tags r:id="rId16"/>
  </p:custDataLst>
  <p:defaultTextStyle>
    <a:defPPr>
      <a:defRPr lang="zh-CN"/>
    </a:defPPr>
    <a:lvl1pPr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1pPr>
    <a:lvl2pPr marL="608330" indent="-1511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2pPr>
    <a:lvl3pPr marL="1217930" indent="-3035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3pPr>
    <a:lvl4pPr marL="1827530" indent="-4559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4pPr>
    <a:lvl5pPr marL="2437130" indent="-6083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050B7"/>
    <a:srgbClr val="DC5389"/>
    <a:srgbClr val="005092"/>
    <a:srgbClr val="FCA821"/>
    <a:srgbClr val="239071"/>
    <a:srgbClr val="FFFFFF"/>
    <a:srgbClr val="D1E7E5"/>
    <a:srgbClr val="F2F2F2"/>
    <a:srgbClr val="F9FCFB"/>
    <a:srgbClr val="57C0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2" autoAdjust="0"/>
    <p:restoredTop sz="98912" autoAdjust="0"/>
  </p:normalViewPr>
  <p:slideViewPr>
    <p:cSldViewPr snapToGrid="0">
      <p:cViewPr varScale="1">
        <p:scale>
          <a:sx n="107" d="100"/>
          <a:sy n="107" d="100"/>
        </p:scale>
        <p:origin x="552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52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E3649B75-C036-43A6-B586-D4D3956B9750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模板来自于 </a:t>
            </a:r>
            <a:r>
              <a:rPr lang="en-US" altLang="zh-CN" noProof="0" dirty="0"/>
              <a:t>http://docer.mysoeasy.com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0666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217295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kern="1200">
        <a:solidFill>
          <a:srgbClr val="FF0000"/>
        </a:solidFill>
        <a:latin typeface="思源黑体 CN Normal" panose="020B0400000000000000" pitchFamily="34" charset="-122"/>
        <a:ea typeface="+mn-ea"/>
        <a:cs typeface="+mn-cs"/>
      </a:defRPr>
    </a:lvl1pPr>
    <a:lvl2pPr marL="742950" indent="-28575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/>
              <a:t>亮亮图文旗舰店</a:t>
            </a:r>
            <a:r>
              <a:rPr lang="en-US" altLang="zh-CN" sz="1865"/>
              <a:t>https://liangliangtuwen.tmall.com</a:t>
            </a:r>
            <a:endParaRPr lang="zh-CN" altLang="en-US" sz="1865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spcBef>
                <a:spcPct val="30000"/>
              </a:spcBef>
              <a:buFont typeface="Arial" panose="020B0604020202020204" pitchFamily="34" charset="0"/>
              <a:defRPr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7295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04AECACE-C708-43AA-9ADF-9E0A79DBA94A}" type="slidenum">
              <a:rPr lang="zh-CN" altLang="en-US" smtClean="0">
                <a:solidFill>
                  <a:schemeClr val="tx1"/>
                </a:solidFill>
                <a:latin typeface="思源黑体 CN Normal" panose="020B0400000000000000" pitchFamily="34" charset="-122"/>
              </a:rPr>
              <a:pPr defTabSz="1217295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2</a:t>
            </a:fld>
            <a:endParaRPr lang="zh-CN" altLang="en-US">
              <a:solidFill>
                <a:schemeClr val="tx1"/>
              </a:solidFill>
              <a:latin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27347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35CC-AECF-450E-A632-155F605872F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49408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DAEED1-DB3D-437D-B33B-48D91055326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23896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382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2680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0959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7797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5220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7474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35CC-AECF-450E-A632-155F605872F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9870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35CC-AECF-450E-A632-155F605872F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5507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214" y="845128"/>
            <a:ext cx="7441077" cy="2604550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227B1-864B-47CB-B8FD-7D024961E14C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EE4C-9BF1-4250-B807-668456CE46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22524" y="3581521"/>
            <a:ext cx="7480178" cy="671821"/>
          </a:xfr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7180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0612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9000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2954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9189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598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5402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8815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7994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378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214" y="845128"/>
            <a:ext cx="7441077" cy="2604550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227B1-864B-47CB-B8FD-7D024961E14C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EE4C-9BF1-4250-B807-668456CE46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22524" y="3581521"/>
            <a:ext cx="7480178" cy="671821"/>
          </a:xfr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34506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0979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9990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5892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0261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8556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9392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20727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0006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03295-1E4B-43CB-ACE7-ED4E99C07012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F0ABD-4112-4B46-AE5F-F7B3FCC151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170D5-879E-4918-AA43-1581FF74425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F617F-1FAF-4B1F-8DA8-C199C45268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214" y="845128"/>
            <a:ext cx="7441077" cy="2604550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227B1-864B-47CB-B8FD-7D024961E14C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EE4C-9BF1-4250-B807-668456CE46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22524" y="3581521"/>
            <a:ext cx="7480178" cy="671821"/>
          </a:xfr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46451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亮亮图文旗舰店https://liangliangtuwen.tmall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857CE-0B02-4E23-8C71-0AC50F027A2D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37C59-ACF1-46EC-AA2B-C1494FFFC0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C2F33-1B8F-49A4-B81C-5C1A866997D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47A2D-2746-4C2C-8659-5794A5D305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2" cy="6858001"/>
          </a:xfrm>
          <a:prstGeom prst="rect">
            <a:avLst/>
          </a:prstGeom>
          <a:solidFill>
            <a:srgbClr val="D1E7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lvl="0" algn="ctr" defTabSz="914400" eaLnBrk="1" latinLnBrk="0" hangingPunct="1"/>
            <a:endParaRPr lang="zh-CN" altLang="en-US" sz="180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EF24E-7ACB-4130-A95E-31B492E4DC89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E9992-9A03-4D74-B6F7-FDB10D1C50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34395-4959-4A0C-96FB-5F242B3DEB0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EBC8F-9660-4E80-9F8E-C4E5D79BDA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CAE8C-B19C-4977-8BCA-B32C13833C88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A551E-31EC-4F7A-A252-B2FCA315F6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D3A26-0640-4C70-A709-B1491CCE26F4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31408-E647-409A-B508-321AFC4E7C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78024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25958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13618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511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29D4B-2CA7-47A8-86E5-FE890B1AEF3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127CC-6915-48A9-B008-AF3C75820C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32443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63557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62647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66833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4435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75886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43331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10758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60533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892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954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593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2525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073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3126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279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18" Type="http://schemas.openxmlformats.org/officeDocument/2006/relationships/image" Target="../media/image1.jp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37.xml"/><Relationship Id="rId16" Type="http://schemas.openxmlformats.org/officeDocument/2006/relationships/slideLayout" Target="../slideLayouts/slideLayout51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7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-1" y="0"/>
            <a:ext cx="12192002" cy="6858001"/>
          </a:xfrm>
          <a:prstGeom prst="rect">
            <a:avLst/>
          </a:prstGeom>
          <a:blipFill dpi="0" rotWithShape="1">
            <a:blip r:embed="rId3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54063" y="1769806"/>
            <a:ext cx="10680700" cy="458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CE9557E7-78E4-435A-A3A8-EB5A40A4B307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EB3DC92C-287B-43BD-8FAB-B84E3B43B89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031" name="Title Placeholder 1"/>
          <p:cNvSpPr>
            <a:spLocks noGrp="1"/>
          </p:cNvSpPr>
          <p:nvPr>
            <p:ph type="title"/>
          </p:nvPr>
        </p:nvSpPr>
        <p:spPr bwMode="auto">
          <a:xfrm>
            <a:off x="754063" y="162393"/>
            <a:ext cx="10680700" cy="1115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94" r:id="rId2"/>
    <p:sldLayoutId id="2147483679" r:id="rId3"/>
    <p:sldLayoutId id="2147483650" r:id="rId4"/>
    <p:sldLayoutId id="2147483651" r:id="rId5"/>
    <p:sldLayoutId id="2147483700" r:id="rId6"/>
    <p:sldLayoutId id="2147483699" r:id="rId7"/>
    <p:sldLayoutId id="2147483698" r:id="rId8"/>
    <p:sldLayoutId id="2147483697" r:id="rId9"/>
    <p:sldLayoutId id="2147483696" r:id="rId10"/>
    <p:sldLayoutId id="2147483695" r:id="rId11"/>
    <p:sldLayoutId id="2147483692" r:id="rId12"/>
    <p:sldLayoutId id="2147483691" r:id="rId13"/>
    <p:sldLayoutId id="2147483690" r:id="rId14"/>
    <p:sldLayoutId id="2147483689" r:id="rId15"/>
    <p:sldLayoutId id="2147483688" r:id="rId16"/>
    <p:sldLayoutId id="2147483687" r:id="rId17"/>
    <p:sldLayoutId id="2147483686" r:id="rId18"/>
    <p:sldLayoutId id="2147483685" r:id="rId19"/>
    <p:sldLayoutId id="2147483684" r:id="rId20"/>
    <p:sldLayoutId id="2147483683" r:id="rId21"/>
    <p:sldLayoutId id="2147483682" r:id="rId22"/>
    <p:sldLayoutId id="2147483681" r:id="rId23"/>
    <p:sldLayoutId id="2147483680" r:id="rId24"/>
    <p:sldLayoutId id="2147483678" r:id="rId25"/>
    <p:sldLayoutId id="2147483677" r:id="rId26"/>
    <p:sldLayoutId id="2147483676" r:id="rId27"/>
    <p:sldLayoutId id="2147483652" r:id="rId28"/>
    <p:sldLayoutId id="2147483653" r:id="rId29"/>
    <p:sldLayoutId id="2147483654" r:id="rId30"/>
    <p:sldLayoutId id="2147483655" r:id="rId31"/>
    <p:sldLayoutId id="2147483656" r:id="rId32"/>
    <p:sldLayoutId id="2147483657" r:id="rId33"/>
    <p:sldLayoutId id="2147483658" r:id="rId34"/>
    <p:sldLayoutId id="2147483659" r:id="rId35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accent1"/>
          </a:solidFill>
          <a:effectLst/>
          <a:latin typeface="思源黑体 CN Normal" panose="020B0400000000000000" pitchFamily="34" charset="-122"/>
          <a:ea typeface="思源黑体 CN Normal" panose="020B0400000000000000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9pPr>
    </p:titleStyle>
    <p:bodyStyle>
      <a:lvl1pPr marL="357505" indent="-357505" algn="l" rtl="0" eaLnBrk="0" fontAlgn="base" hangingPunct="0">
        <a:lnSpc>
          <a:spcPct val="90000"/>
        </a:lnSpc>
        <a:spcBef>
          <a:spcPts val="1800"/>
        </a:spcBef>
        <a:spcAft>
          <a:spcPct val="0"/>
        </a:spcAft>
        <a:buClr>
          <a:schemeClr val="tx1"/>
        </a:buClr>
        <a:buSzPct val="80000"/>
        <a:buFont typeface="Wingdings 2" panose="05020102010507070707" pitchFamily="18" charset="2"/>
        <a:buChar char="ê"/>
        <a:defRPr sz="24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1pPr>
      <a:lvl2pPr marL="357505" indent="-357505" algn="l" rtl="0" eaLnBrk="0" fontAlgn="base" hangingPunct="0">
        <a:lnSpc>
          <a:spcPct val="130000"/>
        </a:lnSpc>
        <a:spcBef>
          <a:spcPct val="0"/>
        </a:spcBef>
        <a:spcAft>
          <a:spcPct val="0"/>
        </a:spcAft>
        <a:buClr>
          <a:schemeClr val="tx1"/>
        </a:buClr>
        <a:buFont typeface="Wingdings 2" panose="05020102010507070707" pitchFamily="18" charset="2"/>
        <a:buChar char="ê"/>
        <a:defRPr sz="16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262626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498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93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7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microsoft.com/office/2007/relationships/hdphoto" Target="../media/hdphoto3.wdp"/><Relationship Id="rId5" Type="http://schemas.openxmlformats.org/officeDocument/2006/relationships/image" Target="../media/image11.png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7F17D5A-B2A6-4A00-CFBC-1CE550BF8A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924" y="0"/>
            <a:ext cx="48581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7530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EAB0A10-B647-40FE-B3E8-DCF8FAABECD2}"/>
              </a:ext>
            </a:extLst>
          </p:cNvPr>
          <p:cNvSpPr/>
          <p:nvPr/>
        </p:nvSpPr>
        <p:spPr>
          <a:xfrm>
            <a:off x="1647064" y="188379"/>
            <a:ext cx="7296346" cy="1179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vi-V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2. 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Hoàn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chủ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đề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“Con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vật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”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chủ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đề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“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Xây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dựng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”.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0DEB792-347B-4F4E-20F6-341E3D616B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645" y="1613140"/>
            <a:ext cx="8045908" cy="4247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297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DCDDD623-0291-4A23-B569-6586DD808B7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596551" y="275896"/>
            <a:ext cx="5408613" cy="917575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endParaRPr lang="en-US" altLang="zh-CN" sz="4800" b="1" i="0" u="none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775" y="1776910"/>
            <a:ext cx="10710853" cy="3341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78021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 txBox="1">
            <a:spLocks noGrp="1"/>
          </p:cNvSpPr>
          <p:nvPr>
            <p:ph type="title"/>
          </p:nvPr>
        </p:nvSpPr>
        <p:spPr>
          <a:xfrm>
            <a:off x="1919536" y="2780928"/>
            <a:ext cx="86409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6000" b="1" dirty="0">
                <a:solidFill>
                  <a:srgbClr val="E050B7"/>
                </a:solidFill>
                <a:latin typeface="Century Schoolbook" pitchFamily="18" charset="0"/>
              </a:rPr>
              <a:t>Chúc các em có một buổi học thú vị nhé</a:t>
            </a:r>
            <a:r>
              <a:rPr lang="en-US" sz="6000" b="1" dirty="0">
                <a:solidFill>
                  <a:srgbClr val="E050B7"/>
                </a:solidFill>
                <a:latin typeface="Century Schoolbook" pitchFamily="18" charset="0"/>
              </a:rPr>
              <a:t>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6074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98075" y="528924"/>
            <a:ext cx="8302016" cy="150810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vi-V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 đề 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vi-VN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VUI HỌC CÙNG MÁY TÍNH </a:t>
            </a:r>
            <a:endParaRPr lang="en-US" sz="4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97312" y="2526538"/>
            <a:ext cx="9765622" cy="76944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139700" algn="ctr">
              <a:spcBef>
                <a:spcPts val="480"/>
              </a:spcBef>
              <a:spcAft>
                <a:spcPts val="600"/>
              </a:spcAft>
            </a:pPr>
            <a:r>
              <a:rPr 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Bài 9: Vui học tiếng Anh cùng máy tính</a:t>
            </a:r>
            <a:endParaRPr lang="en-US" sz="4400" b="1" i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3862165" y="275455"/>
            <a:ext cx="2889957" cy="917466"/>
          </a:xfrm>
        </p:spPr>
        <p:txBody>
          <a:bodyPr/>
          <a:lstStyle/>
          <a:p>
            <a:pPr marL="0" lvl="0" algn="just"/>
            <a:r>
              <a:rPr lang="en-US" altLang="zh-CN" sz="48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altLang="zh-CN" sz="4800" b="1" i="0" u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48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iêu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19" name="文本占位符 2"/>
          <p:cNvSpPr>
            <a:spLocks noGrp="1"/>
          </p:cNvSpPr>
          <p:nvPr>
            <p:ph type="body" idx="1"/>
          </p:nvPr>
        </p:nvSpPr>
        <p:spPr>
          <a:xfrm>
            <a:off x="713614" y="1544070"/>
            <a:ext cx="10372308" cy="3769859"/>
          </a:xfr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chương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sz="4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4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Anh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CuuLongedu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vi-VN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thao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Anh 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vi-VN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00000"/>
              </a:lnSpc>
            </a:pPr>
            <a:endParaRPr lang="en-US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450073" y="105508"/>
            <a:ext cx="4887901" cy="917466"/>
          </a:xfrm>
        </p:spPr>
        <p:txBody>
          <a:bodyPr/>
          <a:lstStyle/>
          <a:p>
            <a:pPr marL="0" lvl="0" algn="just">
              <a:lnSpc>
                <a:spcPct val="100000"/>
              </a:lnSpc>
            </a:pP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546FCCE-4EBA-449D-A3A6-D61F68F17173}"/>
              </a:ext>
            </a:extLst>
          </p:cNvPr>
          <p:cNvSpPr/>
          <p:nvPr/>
        </p:nvSpPr>
        <p:spPr>
          <a:xfrm>
            <a:off x="1450073" y="917466"/>
            <a:ext cx="63594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vi-VN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Trò chơi </a:t>
            </a:r>
            <a:r>
              <a:rPr lang="vi-VN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3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đoán</a:t>
            </a:r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”</a:t>
            </a:r>
            <a:endParaRPr lang="en-US" sz="32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E8A7615-09A9-49A8-C069-FE12FB08BB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26365" y="2471523"/>
            <a:ext cx="6359433" cy="374129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CEAEACD-7ABD-B6BA-04D1-1BE20BDEAA9A}"/>
              </a:ext>
            </a:extLst>
          </p:cNvPr>
          <p:cNvSpPr txBox="1"/>
          <p:nvPr/>
        </p:nvSpPr>
        <p:spPr>
          <a:xfrm>
            <a:off x="1450073" y="1568452"/>
            <a:ext cx="990637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Tổ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chức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trò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chơi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ráp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chữ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theo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thứ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tự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sao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phù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vi-V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với hình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938905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581353" y="0"/>
            <a:ext cx="8335108" cy="917466"/>
          </a:xfrm>
        </p:spPr>
        <p:txBody>
          <a:bodyPr/>
          <a:lstStyle/>
          <a:p>
            <a:pPr marL="0" lvl="0" algn="just"/>
            <a:r>
              <a:rPr lang="en-US" altLang="zh-CN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000" b="1" i="0" u="none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DB29256-81AB-4BF7-880F-86CFE89884EA}"/>
              </a:ext>
            </a:extLst>
          </p:cNvPr>
          <p:cNvSpPr/>
          <p:nvPr/>
        </p:nvSpPr>
        <p:spPr>
          <a:xfrm>
            <a:off x="581353" y="1209853"/>
            <a:ext cx="8867481" cy="13234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CuuLongedu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vi-VN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D564815-D114-4B3C-A5E9-2963891253D2}"/>
              </a:ext>
            </a:extLst>
          </p:cNvPr>
          <p:cNvSpPr/>
          <p:nvPr/>
        </p:nvSpPr>
        <p:spPr>
          <a:xfrm>
            <a:off x="581353" y="2056238"/>
            <a:ext cx="88674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Sau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CuuLongedu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40DD3C2-C18D-43A0-88EE-5F32D8E07850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3509947" y="3010345"/>
            <a:ext cx="5938887" cy="3359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574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22B05A2-6B1E-40AA-9605-C4AADB0C590E}"/>
              </a:ext>
            </a:extLst>
          </p:cNvPr>
          <p:cNvSpPr/>
          <p:nvPr/>
        </p:nvSpPr>
        <p:spPr>
          <a:xfrm>
            <a:off x="219621" y="369014"/>
            <a:ext cx="10401580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4000" b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Cửa sổ “Xây dựng từ” xuất hiện như hình bên: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8D7FA1-7229-7286-4860-47740CBDC3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270" y="1777686"/>
            <a:ext cx="5591208" cy="330262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7DB4F25-B3DD-390F-C6B3-3798F4E69F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97754" y="1777686"/>
            <a:ext cx="5381856" cy="3302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292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377EB6E-24B6-48AB-897B-F2EABFF068EB}"/>
              </a:ext>
            </a:extLst>
          </p:cNvPr>
          <p:cNvSpPr/>
          <p:nvPr/>
        </p:nvSpPr>
        <p:spPr>
          <a:xfrm>
            <a:off x="626734" y="1095675"/>
            <a:ext cx="11111059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Hướng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dẫn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chia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sẻ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thức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phù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khi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thực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hành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khám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phá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cơ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điền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)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giao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diện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“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Xây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dựng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”.</a:t>
            </a:r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A6F6F9E6-4E67-42BF-BA7A-EDF6BAB58A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DE808CD9-AD19-5D27-A0FA-9130383F68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1916" y="3678006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A15F1CF-5B4D-1FAF-7496-76D6C146CD41}"/>
              </a:ext>
            </a:extLst>
          </p:cNvPr>
          <p:cNvGrpSpPr/>
          <p:nvPr/>
        </p:nvGrpSpPr>
        <p:grpSpPr>
          <a:xfrm>
            <a:off x="1092993" y="3571938"/>
            <a:ext cx="9141503" cy="2448703"/>
            <a:chOff x="1092993" y="3571938"/>
            <a:chExt cx="9141503" cy="2448703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96AFDEF-D09F-5529-4238-FECAFB90F1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4145" t="50000" r="70855" b="34683"/>
            <a:stretch/>
          </p:blipFill>
          <p:spPr>
            <a:xfrm>
              <a:off x="1092993" y="3571938"/>
              <a:ext cx="4263305" cy="2448703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BE8E84DD-D3ED-569B-F0A4-1A3E97A5D3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50695" t="50992" r="30725" b="34042"/>
            <a:stretch/>
          </p:blipFill>
          <p:spPr>
            <a:xfrm>
              <a:off x="5258480" y="3571939"/>
              <a:ext cx="4976016" cy="24487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07717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512277" y="4141"/>
            <a:ext cx="6075702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altLang="zh-CN" sz="4800" b="1" i="0" u="none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6AC1594-A9CF-4644-94CF-5D7333A32617}"/>
              </a:ext>
            </a:extLst>
          </p:cNvPr>
          <p:cNvSpPr/>
          <p:nvPr/>
        </p:nvSpPr>
        <p:spPr>
          <a:xfrm>
            <a:off x="1512277" y="1107780"/>
            <a:ext cx="6075702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vi-V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Yêu cầu 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</a:t>
            </a:r>
            <a:r>
              <a:rPr lang="vi-V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ọc sinh làm bài tập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8169337-D58F-44B3-9CF0-15A701B65D94}"/>
              </a:ext>
            </a:extLst>
          </p:cNvPr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64809" y="2010119"/>
            <a:ext cx="5759995" cy="188704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F243703-4A96-4265-87F6-333918C9C4ED}"/>
              </a:ext>
            </a:extLst>
          </p:cNvPr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92754" y="4269513"/>
            <a:ext cx="6353078" cy="2244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426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DCDDD623-0291-4A23-B569-6586DD808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7042" y="-94148"/>
            <a:ext cx="5750169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US" altLang="zh-CN" sz="4800" b="1" i="0" u="none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6097D2A-8BFD-4684-B954-EA8975DFF719}"/>
              </a:ext>
            </a:extLst>
          </p:cNvPr>
          <p:cNvSpPr/>
          <p:nvPr/>
        </p:nvSpPr>
        <p:spPr>
          <a:xfrm>
            <a:off x="1777042" y="1029198"/>
            <a:ext cx="8350369" cy="145135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Khởi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động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phần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mềm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CuuLongedu</a:t>
            </a:r>
            <a:endParaRPr lang="en-US" sz="4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hoàn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1EAE00F-FF25-4946-BFE7-E9C6D2083E15}"/>
              </a:ext>
            </a:extLst>
          </p:cNvPr>
          <p:cNvSpPr/>
          <p:nvPr/>
        </p:nvSpPr>
        <p:spPr>
          <a:xfrm>
            <a:off x="1198737" y="2592290"/>
            <a:ext cx="9970417" cy="61324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vi-VN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Hoàn thành các bài tập trong chủ đề “Xây dựng từ”.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AD427D8-682E-44BE-856E-AE88DC98EFB2}"/>
              </a:ext>
            </a:extLst>
          </p:cNvPr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84981" y="3429000"/>
            <a:ext cx="6181645" cy="3167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951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105209981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3F46BBF5-F625-4E53-9829-E61C7D6C472A}"/>
  <p:tag name="GENSWF_ADVANCE_TIME" val="15.000"/>
  <p:tag name="TIMING" val="|0.001"/>
  <p:tag name="ISPRING_CUSTOM_TIMING_USED" val="1"/>
  <p:tag name="ISPRING_SLIDE_ID_2" val="{F8FADD59-B3E0-4CB5-AFDD-1F2D9FD189B7}"/>
</p:tagLst>
</file>

<file path=ppt/theme/theme1.xml><?xml version="1.0" encoding="utf-8"?>
<a:theme xmlns:a="http://schemas.openxmlformats.org/drawingml/2006/main" name="亮亮图文旗舰店https://liangliangtuwen.tmall.com">
  <a:themeElements>
    <a:clrScheme name="自定义 108">
      <a:dk1>
        <a:srgbClr val="4D4D4D"/>
      </a:dk1>
      <a:lt1>
        <a:srgbClr val="FFFFFF"/>
      </a:lt1>
      <a:dk2>
        <a:srgbClr val="4D4D4D"/>
      </a:dk2>
      <a:lt2>
        <a:srgbClr val="FFFFFF"/>
      </a:lt2>
      <a:accent1>
        <a:srgbClr val="6CBCBC"/>
      </a:accent1>
      <a:accent2>
        <a:srgbClr val="3DCEB5"/>
      </a:accent2>
      <a:accent3>
        <a:srgbClr val="3DB7CF"/>
      </a:accent3>
      <a:accent4>
        <a:srgbClr val="E676A9"/>
      </a:accent4>
      <a:accent5>
        <a:srgbClr val="BAB65E"/>
      </a:accent5>
      <a:accent6>
        <a:srgbClr val="FFB14A"/>
      </a:accent6>
      <a:hlink>
        <a:srgbClr val="EF342B"/>
      </a:hlink>
      <a:folHlink>
        <a:srgbClr val="7F7F7F"/>
      </a:folHlink>
    </a:clrScheme>
    <a:fontScheme name="自定义 2">
      <a:majorFont>
        <a:latin typeface="等线 Light"/>
        <a:ea typeface="微软雅黑"/>
        <a:cs typeface=""/>
      </a:majorFont>
      <a:minorFont>
        <a:latin typeface="等线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877</TotalTime>
  <Words>260</Words>
  <Application>Microsoft Office PowerPoint</Application>
  <PresentationFormat>Widescreen</PresentationFormat>
  <Paragraphs>37</Paragraphs>
  <Slides>12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2" baseType="lpstr">
      <vt:lpstr>宋体</vt:lpstr>
      <vt:lpstr>Arial</vt:lpstr>
      <vt:lpstr>Calibri</vt:lpstr>
      <vt:lpstr>Century Schoolbook</vt:lpstr>
      <vt:lpstr>Tempus Sans ITC</vt:lpstr>
      <vt:lpstr>Times New Roman</vt:lpstr>
      <vt:lpstr>Wingdings 2</vt:lpstr>
      <vt:lpstr>思源黑体 CN Normal</vt:lpstr>
      <vt:lpstr>亮亮图文旗舰店https://liangliangtuwen.tmall.com</vt:lpstr>
      <vt:lpstr>Office Theme</vt:lpstr>
      <vt:lpstr>PowerPoint Presentation</vt:lpstr>
      <vt:lpstr>PowerPoint Presentation</vt:lpstr>
      <vt:lpstr>Mục tiêu</vt:lpstr>
      <vt:lpstr>Hoạt động mở đầu</vt:lpstr>
      <vt:lpstr>Hoạt động hình thành kiến thức mới</vt:lpstr>
      <vt:lpstr>PowerPoint Presentation</vt:lpstr>
      <vt:lpstr>PowerPoint Presentation</vt:lpstr>
      <vt:lpstr>Hoạt động luyện tập</vt:lpstr>
      <vt:lpstr>Hoạt động vận dụng</vt:lpstr>
      <vt:lpstr>PowerPoint Presentation</vt:lpstr>
      <vt:lpstr>Hoạt động đánh giá</vt:lpstr>
      <vt:lpstr>Chúc các em có một buổi học thú vị nhé!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卡通可爱萌萌哒 教育教学模板</dc:title>
  <dc:creator>邹雪涵</dc:creator>
  <cp:lastModifiedBy>Nguyễn Hoàng Sang</cp:lastModifiedBy>
  <cp:revision>132</cp:revision>
  <dcterms:created xsi:type="dcterms:W3CDTF">2017-05-10T09:07:55Z</dcterms:created>
  <dcterms:modified xsi:type="dcterms:W3CDTF">2024-04-15T09:40:41Z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