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386" r:id="rId3"/>
    <p:sldId id="260" r:id="rId4"/>
    <p:sldId id="262" r:id="rId5"/>
    <p:sldId id="349" r:id="rId6"/>
    <p:sldId id="350" r:id="rId7"/>
    <p:sldId id="353" r:id="rId8"/>
    <p:sldId id="351" r:id="rId9"/>
    <p:sldId id="377" r:id="rId10"/>
    <p:sldId id="357" r:id="rId11"/>
    <p:sldId id="376" r:id="rId12"/>
    <p:sldId id="382" r:id="rId13"/>
    <p:sldId id="383" r:id="rId14"/>
    <p:sldId id="361" r:id="rId15"/>
    <p:sldId id="384" r:id="rId16"/>
    <p:sldId id="385" r:id="rId17"/>
    <p:sldId id="360" r:id="rId18"/>
  </p:sldIdLst>
  <p:sldSz cx="12192000" cy="6858000"/>
  <p:notesSz cx="6858000" cy="9144000"/>
  <p:custDataLst>
    <p:tags r:id="rId20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5298"/>
    <a:srgbClr val="DC5389"/>
    <a:srgbClr val="D1E7E5"/>
    <a:srgbClr val="FFCC66"/>
    <a:srgbClr val="F9FCFB"/>
    <a:srgbClr val="005092"/>
    <a:srgbClr val="FCA821"/>
    <a:srgbClr val="239071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18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567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5251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12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0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251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86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54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815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737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353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573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277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284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30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3918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430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60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243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0423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908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864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5934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2507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264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7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521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986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1738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17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1033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3532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4705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5111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7393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935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59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0391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008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652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412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1720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472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8745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2171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254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6149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15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34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430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022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jp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6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7" r:id="rId2"/>
    <p:sldLayoutId id="2147483692" r:id="rId3"/>
    <p:sldLayoutId id="2147483676" r:id="rId4"/>
    <p:sldLayoutId id="2147483650" r:id="rId5"/>
    <p:sldLayoutId id="2147483651" r:id="rId6"/>
    <p:sldLayoutId id="2147483720" r:id="rId7"/>
    <p:sldLayoutId id="2147483719" r:id="rId8"/>
    <p:sldLayoutId id="2147483718" r:id="rId9"/>
    <p:sldLayoutId id="2147483717" r:id="rId10"/>
    <p:sldLayoutId id="2147483716" r:id="rId11"/>
    <p:sldLayoutId id="2147483715" r:id="rId12"/>
    <p:sldLayoutId id="2147483714" r:id="rId13"/>
    <p:sldLayoutId id="2147483713" r:id="rId14"/>
    <p:sldLayoutId id="2147483712" r:id="rId15"/>
    <p:sldLayoutId id="2147483711" r:id="rId16"/>
    <p:sldLayoutId id="2147483710" r:id="rId17"/>
    <p:sldLayoutId id="2147483709" r:id="rId18"/>
    <p:sldLayoutId id="2147483708" r:id="rId19"/>
    <p:sldLayoutId id="2147483705" r:id="rId20"/>
    <p:sldLayoutId id="2147483704" r:id="rId21"/>
    <p:sldLayoutId id="2147483703" r:id="rId22"/>
    <p:sldLayoutId id="2147483702" r:id="rId23"/>
    <p:sldLayoutId id="2147483701" r:id="rId24"/>
    <p:sldLayoutId id="2147483700" r:id="rId25"/>
    <p:sldLayoutId id="2147483699" r:id="rId26"/>
    <p:sldLayoutId id="2147483698" r:id="rId27"/>
    <p:sldLayoutId id="2147483697" r:id="rId28"/>
    <p:sldLayoutId id="2147483696" r:id="rId29"/>
    <p:sldLayoutId id="2147483695" r:id="rId30"/>
    <p:sldLayoutId id="2147483694" r:id="rId31"/>
    <p:sldLayoutId id="2147483693" r:id="rId32"/>
    <p:sldLayoutId id="2147483691" r:id="rId33"/>
    <p:sldLayoutId id="2147483689" r:id="rId34"/>
    <p:sldLayoutId id="2147483688" r:id="rId35"/>
    <p:sldLayoutId id="2147483687" r:id="rId36"/>
    <p:sldLayoutId id="2147483686" r:id="rId37"/>
    <p:sldLayoutId id="2147483685" r:id="rId38"/>
    <p:sldLayoutId id="2147483684" r:id="rId39"/>
    <p:sldLayoutId id="2147483683" r:id="rId40"/>
    <p:sldLayoutId id="2147483682" r:id="rId41"/>
    <p:sldLayoutId id="2147483681" r:id="rId42"/>
    <p:sldLayoutId id="2147483680" r:id="rId43"/>
    <p:sldLayoutId id="2147483679" r:id="rId44"/>
    <p:sldLayoutId id="2147483678" r:id="rId45"/>
    <p:sldLayoutId id="2147483677" r:id="rId46"/>
    <p:sldLayoutId id="2147483652" r:id="rId47"/>
    <p:sldLayoutId id="2147483653" r:id="rId48"/>
    <p:sldLayoutId id="2147483654" r:id="rId49"/>
    <p:sldLayoutId id="2147483655" r:id="rId50"/>
    <p:sldLayoutId id="2147483656" r:id="rId51"/>
    <p:sldLayoutId id="2147483657" r:id="rId52"/>
    <p:sldLayoutId id="2147483658" r:id="rId53"/>
    <p:sldLayoutId id="2147483659" r:id="rId5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21" r:id="rId3"/>
    <p:sldLayoutId id="2147483706" r:id="rId4"/>
    <p:sldLayoutId id="2147483690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6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CDCE7F8-2856-2616-7B06-B952531F4A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B8DA60-AC00-1156-95A4-CC0174DD04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658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CA2EF0-DD5D-4932-992F-E3F08B2276A4}"/>
              </a:ext>
            </a:extLst>
          </p:cNvPr>
          <p:cNvSpPr/>
          <p:nvPr/>
        </p:nvSpPr>
        <p:spPr>
          <a:xfrm>
            <a:off x="426876" y="155807"/>
            <a:ext cx="814475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Vẽ cái thang theo hướng dẫn sau: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C3CCC1-A9EF-71F2-953C-8C5BA4EBB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6AA6F0-0197-8FA4-D739-22A95E99F9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250" t="27555" r="19750" b="21334"/>
          <a:stretch/>
        </p:blipFill>
        <p:spPr>
          <a:xfrm>
            <a:off x="902614" y="1214678"/>
            <a:ext cx="10455173" cy="509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0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F17A79-A843-A596-7F7A-81D78B482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6039D0-2199-3881-8566-AD1D8EBEF0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750" t="46222" r="48250" b="22887"/>
          <a:stretch/>
        </p:blipFill>
        <p:spPr>
          <a:xfrm>
            <a:off x="914400" y="1019500"/>
            <a:ext cx="10088880" cy="547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819F80-453E-A8EE-D1F1-AAFDDD680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55AC65-259A-3FB2-A708-C547774F38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994" t="46625" r="18006" b="22484"/>
          <a:stretch/>
        </p:blipFill>
        <p:spPr>
          <a:xfrm>
            <a:off x="1051560" y="1019500"/>
            <a:ext cx="10088880" cy="547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77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557" y="-69011"/>
            <a:ext cx="6400800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6E843B-A02B-40F0-87D3-DF73E1A8CFB3}"/>
              </a:ext>
            </a:extLst>
          </p:cNvPr>
          <p:cNvSpPr/>
          <p:nvPr/>
        </p:nvSpPr>
        <p:spPr>
          <a:xfrm>
            <a:off x="1602554" y="1446718"/>
            <a:ext cx="8361411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 học sinh b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 dụng chương trình Paint để hoàn thành bài tập 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F4A289-030B-4648-973A-6D5B70B76A65}"/>
              </a:ext>
            </a:extLst>
          </p:cNvPr>
          <p:cNvSpPr/>
          <p:nvPr/>
        </p:nvSpPr>
        <p:spPr>
          <a:xfrm>
            <a:off x="1602555" y="3197376"/>
            <a:ext cx="8361411" cy="1446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vi-VN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Sử dụng những công cụ đã học để vẽ và tô màu hình theo mẫu</a:t>
            </a:r>
            <a:endParaRPr 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94A010-BC84-77FD-7191-EF5B3B1DE6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4">
            <a:extLst>
              <a:ext uri="{FF2B5EF4-FFF2-40B4-BE49-F238E27FC236}">
                <a16:creationId xmlns:a16="http://schemas.microsoft.com/office/drawing/2014/main" id="{4E86D504-F5B3-440D-AC28-92C4AECEA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203200" cy="19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90AAA9-60D4-08DB-9C35-D71DE7397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AE76A8-9041-629E-078D-7EA0A948F4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750" t="34025" r="26796" b="19833"/>
          <a:stretch/>
        </p:blipFill>
        <p:spPr>
          <a:xfrm>
            <a:off x="751243" y="1019500"/>
            <a:ext cx="10221555" cy="547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3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708694" y="195472"/>
            <a:ext cx="5865813" cy="917575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312D12-FDA6-7B93-4202-8B4BF55FD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484" y="1499975"/>
            <a:ext cx="9450783" cy="440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1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E5298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E5298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EDEBC8-01EF-F128-B3D5-11A2FCB85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0326" y="989340"/>
            <a:ext cx="9250097" cy="156966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 đề 4</a:t>
            </a:r>
            <a:endParaRPr lang="en-US" sz="4800" b="1" i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 LÀM HOẠ SĨ CÙNG PAIN</a:t>
            </a: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48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996" y="2998616"/>
            <a:ext cx="9414757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 15 :  Sử dụng công cụ vẽ đơn giản</a:t>
            </a:r>
            <a:endParaRPr lang="en-US" sz="4400" b="1" i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44C715-CE62-B486-CA8D-4871B79BD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598214" y="181187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899109F-0749-4B84-97B5-5682B5AA1A81}"/>
              </a:ext>
            </a:extLst>
          </p:cNvPr>
          <p:cNvSpPr/>
          <p:nvPr/>
        </p:nvSpPr>
        <p:spPr>
          <a:xfrm>
            <a:off x="1102935" y="1404593"/>
            <a:ext cx="9417377" cy="25546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en-US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 sử dụng công cụ vẽ hình mẫu</a:t>
            </a:r>
          </a:p>
          <a:p>
            <a:pPr>
              <a:spcAft>
                <a:spcPts val="1200"/>
              </a:spcAft>
            </a:pPr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 cách tô màu hình đã vẽ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ABDA52-D68C-43B4-CF19-11BC95650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189895" y="188023"/>
            <a:ext cx="5812205" cy="917466"/>
          </a:xfrm>
          <a:noFill/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altLang="zh-CN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837DCE-630A-4761-B940-7B4D20D0807F}"/>
              </a:ext>
            </a:extLst>
          </p:cNvPr>
          <p:cNvSpPr/>
          <p:nvPr/>
        </p:nvSpPr>
        <p:spPr>
          <a:xfrm>
            <a:off x="3189896" y="1742694"/>
            <a:ext cx="5812205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56C0B1-5316-4431-9E6D-40BD761C94DA}"/>
              </a:ext>
            </a:extLst>
          </p:cNvPr>
          <p:cNvSpPr/>
          <p:nvPr/>
        </p:nvSpPr>
        <p:spPr>
          <a:xfrm>
            <a:off x="2358272" y="3211376"/>
            <a:ext cx="7475455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US" sz="4400" b="1" spc="-1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4400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spc="-1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4400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spc="-1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tắt</a:t>
            </a:r>
            <a:r>
              <a:rPr lang="en-US" sz="4400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spc="-1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chương</a:t>
            </a:r>
            <a:r>
              <a:rPr lang="en-US" sz="4400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spc="-1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4400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Paint</a:t>
            </a:r>
            <a:endParaRPr lang="en-US" sz="4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60952D-E731-5939-34B3-A2B008D3A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5353" y="72900"/>
            <a:ext cx="8544269" cy="621367"/>
          </a:xfrm>
          <a:noFill/>
          <a:ln>
            <a:noFill/>
          </a:ln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2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D3B5F3-931A-45E6-94A8-2ABF89A72A44}"/>
              </a:ext>
            </a:extLst>
          </p:cNvPr>
          <p:cNvSpPr/>
          <p:nvPr/>
        </p:nvSpPr>
        <p:spPr>
          <a:xfrm>
            <a:off x="1938512" y="1019500"/>
            <a:ext cx="6653844" cy="8737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mẫu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B64A74-4077-4A97-9656-630CE69626B3}"/>
              </a:ext>
            </a:extLst>
          </p:cNvPr>
          <p:cNvSpPr/>
          <p:nvPr/>
        </p:nvSpPr>
        <p:spPr>
          <a:xfrm>
            <a:off x="1128990" y="2291334"/>
            <a:ext cx="9217936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 chương trình Paint có nhiều công cụ để chúng ta có thể tùy chọn vẽ những nét theo ý muốn.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9546F9-7307-467B-8B0A-96F767DFE5A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8990" y="4629490"/>
            <a:ext cx="9217936" cy="174534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956830E-C1AC-B1C5-CF5D-8B6D8DFE13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57504" y="4882243"/>
            <a:ext cx="636815" cy="538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>
              <a:solidFill>
                <a:srgbClr val="FF0000"/>
              </a:solidFill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493F084-9BFD-43BA-B558-EFF82F93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064" y="45060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AF829D-D1BE-4AB0-827E-68E149DCA4C9}"/>
              </a:ext>
            </a:extLst>
          </p:cNvPr>
          <p:cNvSpPr/>
          <p:nvPr/>
        </p:nvSpPr>
        <p:spPr>
          <a:xfrm>
            <a:off x="166922" y="112457"/>
            <a:ext cx="8613046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000" b="1" spc="-1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Muốn chọn công cụ nào để vẽ thì ta nháy chuột trái vào công cụ đó.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8336CF-91A6-4587-8154-06A6E5D02871}"/>
              </a:ext>
            </a:extLst>
          </p:cNvPr>
          <p:cNvSpPr/>
          <p:nvPr/>
        </p:nvSpPr>
        <p:spPr>
          <a:xfrm>
            <a:off x="1162639" y="4862548"/>
            <a:ext cx="9225699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Chúng ta cùng </a:t>
            </a:r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nghiệm vẽ những nét như trên công cụ.</a:t>
            </a:r>
            <a:endParaRPr lang="en-US" sz="4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A8015C-C9C6-EA83-FD14-4D34EBE15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5D24DB-403C-0234-F79B-905FB5F7B4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174" b="65685"/>
          <a:stretch/>
        </p:blipFill>
        <p:spPr>
          <a:xfrm>
            <a:off x="1177351" y="1548353"/>
            <a:ext cx="9543925" cy="331419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20C72304-B813-5A04-474C-84E2971DF25F}"/>
              </a:ext>
            </a:extLst>
          </p:cNvPr>
          <p:cNvSpPr/>
          <p:nvPr/>
        </p:nvSpPr>
        <p:spPr>
          <a:xfrm>
            <a:off x="4957763" y="1914534"/>
            <a:ext cx="1843087" cy="942966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6533E0-1BA3-43A7-A83E-C9DA0C784D73}"/>
              </a:ext>
            </a:extLst>
          </p:cNvPr>
          <p:cNvSpPr/>
          <p:nvPr/>
        </p:nvSpPr>
        <p:spPr>
          <a:xfrm>
            <a:off x="379840" y="270749"/>
            <a:ext cx="626882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vi-VN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4400" b="1" spc="-1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Công cụ tô màu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B7336E-0FBE-F430-1D60-CC1DCCFB1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73BC544-C50A-72E7-48BF-18D53BF9BEBD}"/>
              </a:ext>
            </a:extLst>
          </p:cNvPr>
          <p:cNvGrpSpPr/>
          <p:nvPr/>
        </p:nvGrpSpPr>
        <p:grpSpPr>
          <a:xfrm>
            <a:off x="1090367" y="1296590"/>
            <a:ext cx="9731604" cy="1938992"/>
            <a:chOff x="1090367" y="1296590"/>
            <a:chExt cx="9731604" cy="193899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114EEAE-FD1E-4A64-9A63-C3929912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0367" y="1296590"/>
              <a:ext cx="9731604" cy="193899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/>
              <a:r>
                <a:rPr kumimoji="0" lang="vi-VN" altLang="en-US" sz="40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Sau khi vẽ xong hình</a:t>
              </a:r>
              <a:r>
                <a:rPr kumimoji="0" lang="en-US" altLang="en-US" sz="40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kumimoji="0" lang="vi-VN" altLang="en-US" sz="40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để tô màu hình vẽ em nháy chuột chọn công cụ </a:t>
              </a:r>
              <a:r>
                <a:rPr kumimoji="0" lang="vi-VN" altLang="en-US" sz="40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tô màu</a:t>
              </a:r>
              <a:r>
                <a:rPr kumimoji="0" lang="en-US" altLang="en-US" sz="40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vi-VN" altLang="en-US" sz="4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Times New Roman" panose="02020603050405020304" pitchFamily="18" charset="0"/>
                </a:rPr>
                <a:t> </a:t>
              </a:r>
              <a:r>
                <a:rPr lang="vi-V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và chọn màu thích hợ</a:t>
              </a:r>
              <a:r>
                <a:rPr lang="en-US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vi-V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ở bảng màu</a:t>
              </a:r>
              <a:r>
                <a:rPr kumimoji="0" lang="vi-VN" altLang="en-US" sz="40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vi-VN" alt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2D5F840-E709-8A4D-E50C-EF9C208D9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2940" y="2015543"/>
              <a:ext cx="663949" cy="610833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4135B0DB-59B9-982C-F1BC-787F1F6F0D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174" b="65685"/>
          <a:stretch/>
        </p:blipFill>
        <p:spPr>
          <a:xfrm>
            <a:off x="1373801" y="3297200"/>
            <a:ext cx="9543925" cy="331419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46DAEF3-D514-E89C-856C-2FBDB5B469C9}"/>
              </a:ext>
            </a:extLst>
          </p:cNvPr>
          <p:cNvSpPr/>
          <p:nvPr/>
        </p:nvSpPr>
        <p:spPr>
          <a:xfrm>
            <a:off x="3987217" y="3810000"/>
            <a:ext cx="441908" cy="448678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903355" y="102034"/>
            <a:ext cx="5588561" cy="917466"/>
          </a:xfrm>
          <a:noFill/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5CEE7-D495-4B0A-BDCA-24A9EA0BA4F3}"/>
              </a:ext>
            </a:extLst>
          </p:cNvPr>
          <p:cNvSpPr/>
          <p:nvPr/>
        </p:nvSpPr>
        <p:spPr>
          <a:xfrm>
            <a:off x="582085" y="1381996"/>
            <a:ext cx="11027829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êu cầu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sinh hoàn thành bài tập Luyện tập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ách LQTH1/trang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51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iúp học sinh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kiến thức và hoàn thành các bài tập. 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45D051-B396-4AB9-7F2E-05102FEDB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1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977F7FF-5796-1CB4-F637-D444E25E91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6" t="40157" r="18462" b="30209"/>
          <a:stretch/>
        </p:blipFill>
        <p:spPr>
          <a:xfrm>
            <a:off x="809625" y="1742530"/>
            <a:ext cx="10572749" cy="475396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6EE8EA5-9B12-4A2A-BEAC-3332CAAF2BA8}"/>
              </a:ext>
            </a:extLst>
          </p:cNvPr>
          <p:cNvSpPr/>
          <p:nvPr/>
        </p:nvSpPr>
        <p:spPr>
          <a:xfrm>
            <a:off x="254553" y="250166"/>
            <a:ext cx="8518511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Nối các công cụ với chức năng của nó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(theo mẫu):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31A0914-E235-481A-8582-DA97366DED56}"/>
              </a:ext>
            </a:extLst>
          </p:cNvPr>
          <p:cNvCxnSpPr/>
          <p:nvPr/>
        </p:nvCxnSpPr>
        <p:spPr>
          <a:xfrm>
            <a:off x="4628561" y="3429000"/>
            <a:ext cx="5137608" cy="1604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17B13B2-F568-4A9A-9231-29EA0D87A282}"/>
              </a:ext>
            </a:extLst>
          </p:cNvPr>
          <p:cNvCxnSpPr>
            <a:cxnSpLocks/>
          </p:cNvCxnSpPr>
          <p:nvPr/>
        </p:nvCxnSpPr>
        <p:spPr>
          <a:xfrm flipV="1">
            <a:off x="2746342" y="2988297"/>
            <a:ext cx="4370895" cy="23095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15389D-1CCC-43F8-95A3-0A01666586A9}"/>
              </a:ext>
            </a:extLst>
          </p:cNvPr>
          <p:cNvCxnSpPr>
            <a:cxnSpLocks/>
          </p:cNvCxnSpPr>
          <p:nvPr/>
        </p:nvCxnSpPr>
        <p:spPr>
          <a:xfrm flipV="1">
            <a:off x="7371761" y="2941163"/>
            <a:ext cx="2262432" cy="23567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CB65562-3D8F-F86F-8D36-D8D37E41D9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7702845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1467</TotalTime>
  <Words>300</Words>
  <Application>Microsoft Office PowerPoint</Application>
  <PresentationFormat>Widescreen</PresentationFormat>
  <Paragraphs>42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宋体</vt:lpstr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Hoạt động hình thành kiến thức mới</vt:lpstr>
      <vt:lpstr>PowerPoint Presentation</vt:lpstr>
      <vt:lpstr>PowerPoint Presentation</vt:lpstr>
      <vt:lpstr>Hoạt động luyện tập</vt:lpstr>
      <vt:lpstr>PowerPoint Presentation</vt:lpstr>
      <vt:lpstr>PowerPoint Presentation</vt:lpstr>
      <vt:lpstr>PowerPoint Presentation</vt:lpstr>
      <vt:lpstr>PowerPoint Presentation</vt:lpstr>
      <vt:lpstr>Hoạt động vận dụng</vt:lpstr>
      <vt:lpstr>PowerPoint Presentation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208</cp:revision>
  <dcterms:created xsi:type="dcterms:W3CDTF">2017-05-10T09:07:55Z</dcterms:created>
  <dcterms:modified xsi:type="dcterms:W3CDTF">2024-04-15T09:47:17Z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