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363" r:id="rId3"/>
    <p:sldId id="260" r:id="rId4"/>
    <p:sldId id="262" r:id="rId5"/>
    <p:sldId id="349" r:id="rId6"/>
    <p:sldId id="350" r:id="rId7"/>
    <p:sldId id="351" r:id="rId8"/>
    <p:sldId id="353" r:id="rId9"/>
    <p:sldId id="357" r:id="rId10"/>
    <p:sldId id="361" r:id="rId11"/>
    <p:sldId id="362" r:id="rId12"/>
    <p:sldId id="360" r:id="rId13"/>
  </p:sldIdLst>
  <p:sldSz cx="12192000" cy="6858000"/>
  <p:notesSz cx="6858000" cy="9144000"/>
  <p:custDataLst>
    <p:tags r:id="rId15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51A2"/>
    <a:srgbClr val="DC5389"/>
    <a:srgbClr val="005092"/>
    <a:srgbClr val="FCA821"/>
    <a:srgbClr val="239071"/>
    <a:srgbClr val="FFFFFF"/>
    <a:srgbClr val="D1E7E5"/>
    <a:srgbClr val="F2F2F2"/>
    <a:srgbClr val="F9FCFB"/>
    <a:srgbClr val="57C0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870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507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80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5116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244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635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264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683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3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88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333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075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053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2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54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93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39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207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00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alphaModFix amt="8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78" r:id="rId4"/>
    <p:sldLayoutId id="2147483677" r:id="rId5"/>
    <p:sldLayoutId id="2147483676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alphaModFix amt="8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9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5732DA9-0798-6F5F-1D77-04F865E3F1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D1A191D-E3DB-5959-4966-F4A729CA6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10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83AC9A4-B70B-4DA9-9EF6-2642DFCBF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5253" y="320511"/>
            <a:ext cx="5593123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110D761-B64E-E3E2-5BF3-DC2A98C44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5185" y="1558488"/>
            <a:ext cx="9723388" cy="3954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235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F51A2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F51A2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1728DD-F92B-883B-5DA5-567B6809F7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98075" y="1089634"/>
            <a:ext cx="8302016" cy="150810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 HỌC CÙNG MÁY TÍNH </a:t>
            </a:r>
            <a:endParaRPr 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3025" y="3044279"/>
            <a:ext cx="8432116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139700" algn="ctr">
              <a:spcBef>
                <a:spcPts val="480"/>
              </a:spcBef>
              <a:spcAft>
                <a:spcPts val="600"/>
              </a:spcAft>
            </a:pP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8: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endParaRPr lang="en-US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C49E5D-886F-D708-D338-952518F70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862165" y="275455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713614" y="1544070"/>
            <a:ext cx="10372308" cy="3769859"/>
          </a:xfr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vi-VN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D8DC2D-7788-F0EC-F7FF-736F5189DE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12597" y="113367"/>
            <a:ext cx="4887901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  <a:endParaRPr lang="en-US" altLang="zh-CN" sz="44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46FCCE-4EBA-449D-A3A6-D61F68F17173}"/>
              </a:ext>
            </a:extLst>
          </p:cNvPr>
          <p:cNvSpPr/>
          <p:nvPr/>
        </p:nvSpPr>
        <p:spPr>
          <a:xfrm>
            <a:off x="977694" y="1149025"/>
            <a:ext cx="4597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vi-V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 “Ai nhanh hơn”</a:t>
            </a:r>
            <a:endParaRPr 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5D4561-5949-41A9-94A7-C4713EA33459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333" t="34201" r="73539" b="35210"/>
          <a:stretch/>
        </p:blipFill>
        <p:spPr>
          <a:xfrm>
            <a:off x="6347093" y="1961080"/>
            <a:ext cx="2996487" cy="21604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5D4561-5949-41A9-94A7-C4713EA33459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773" t="65784" r="73351" b="2081"/>
          <a:stretch/>
        </p:blipFill>
        <p:spPr>
          <a:xfrm>
            <a:off x="2233929" y="1999180"/>
            <a:ext cx="3089401" cy="22695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5D4561-5949-41A9-94A7-C4713EA33459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5811" t="63745" r="31456" b="2767"/>
          <a:stretch/>
        </p:blipFill>
        <p:spPr>
          <a:xfrm>
            <a:off x="1335699" y="4318573"/>
            <a:ext cx="4352459" cy="20646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5D4561-5949-41A9-94A7-C4713EA33459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5811" t="33465" r="31456" b="33047"/>
          <a:stretch/>
        </p:blipFill>
        <p:spPr>
          <a:xfrm>
            <a:off x="5954858" y="4318573"/>
            <a:ext cx="4352459" cy="206468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873A677-322B-39BC-9D7F-1B9AF9FA36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70A46-E6E2-DF7C-A0F3-6F36ADE3157F}"/>
              </a:ext>
            </a:extLst>
          </p:cNvPr>
          <p:cNvSpPr txBox="1"/>
          <p:nvPr/>
        </p:nvSpPr>
        <p:spPr>
          <a:xfrm>
            <a:off x="4700211" y="7123917"/>
            <a:ext cx="4069824" cy="15696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vi-VN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 sinh nhìn lên màn hình và chọn nhanh đáp án đúng kết quả các phép tính cộng, trừ đơn giản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69492"/>
            <a:ext cx="8946889" cy="448093"/>
          </a:xfrm>
        </p:spPr>
        <p:txBody>
          <a:bodyPr/>
          <a:lstStyle/>
          <a:p>
            <a:pPr marL="0" lvl="0" algn="just"/>
            <a:r>
              <a:rPr lang="en-US" altLang="zh-CN" sz="43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3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B29256-81AB-4BF7-880F-86CFE89884EA}"/>
              </a:ext>
            </a:extLst>
          </p:cNvPr>
          <p:cNvSpPr/>
          <p:nvPr/>
        </p:nvSpPr>
        <p:spPr>
          <a:xfrm>
            <a:off x="503615" y="849642"/>
            <a:ext cx="8443274" cy="954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iới thiệu và thực hiện thao tác mẫu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chương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mềm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564815-D114-4B3C-A5E9-2963891253D2}"/>
              </a:ext>
            </a:extLst>
          </p:cNvPr>
          <p:cNvSpPr/>
          <p:nvPr/>
        </p:nvSpPr>
        <p:spPr>
          <a:xfrm>
            <a:off x="1697952" y="1813931"/>
            <a:ext cx="37433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B2B0B7-1153-4AA7-BDDC-6C659C069AB5}"/>
              </a:ext>
            </a:extLst>
          </p:cNvPr>
          <p:cNvSpPr/>
          <p:nvPr/>
        </p:nvSpPr>
        <p:spPr>
          <a:xfrm>
            <a:off x="723839" y="2467688"/>
            <a:ext cx="56915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1, 2: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F1F0F7B-34E7-4FFB-8BF9-98FB3A92F9FD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5167" y="3262970"/>
            <a:ext cx="5547794" cy="30148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256105-4E69-4ABB-948D-BC71574E8943}"/>
              </a:ext>
            </a:extLst>
          </p:cNvPr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29038" y="3262970"/>
            <a:ext cx="5547795" cy="301484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16995AF-3CE9-B7FE-4096-83B30539FA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0D65002-F183-40D1-80EF-F0229ABF61CA}"/>
              </a:ext>
            </a:extLst>
          </p:cNvPr>
          <p:cNvSpPr/>
          <p:nvPr/>
        </p:nvSpPr>
        <p:spPr>
          <a:xfrm>
            <a:off x="715364" y="190815"/>
            <a:ext cx="7356501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vi-V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Cửa sổ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 các số</a:t>
            </a: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vi-V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xuất hiện như hình: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4DDC38-BBDF-4D15-840A-6853A31743B8}"/>
              </a:ext>
            </a:extLst>
          </p:cNvPr>
          <p:cNvSpPr/>
          <p:nvPr/>
        </p:nvSpPr>
        <p:spPr>
          <a:xfrm>
            <a:off x="791851" y="3263027"/>
            <a:ext cx="9240670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vi-V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cửa sổ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C97C81B-447E-46EB-BE95-2DAE28B267EF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28993" y="775590"/>
            <a:ext cx="4228368" cy="23541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5D4561-5949-41A9-94A7-C4713EA33459}"/>
              </a:ext>
            </a:extLst>
          </p:cNvPr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68756" y="4065545"/>
            <a:ext cx="4416905" cy="24860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FB6DDE-70BE-4D00-873C-C53FF3391FC9}"/>
              </a:ext>
            </a:extLst>
          </p:cNvPr>
          <p:cNvSpPr/>
          <p:nvPr/>
        </p:nvSpPr>
        <p:spPr>
          <a:xfrm>
            <a:off x="6627042" y="4457430"/>
            <a:ext cx="4798243" cy="2062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vi-V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 một trong các chủ đề đã giới thiệu ở trên để bắt đầu vào bài luyện tập.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CF7068-C56C-E204-16BD-5463762450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75661" y="-150829"/>
            <a:ext cx="10245832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AF8A65A-C23D-4E7A-B785-466F831D74BD}"/>
              </a:ext>
            </a:extLst>
          </p:cNvPr>
          <p:cNvSpPr/>
          <p:nvPr/>
        </p:nvSpPr>
        <p:spPr>
          <a:xfrm>
            <a:off x="352767" y="898305"/>
            <a:ext cx="7931980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vi-V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 cầu </a:t>
            </a:r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ọc sinh</a:t>
            </a:r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chia nhóm đôi</a:t>
            </a:r>
            <a:r>
              <a:rPr lang="vi-V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làm bài tập</a:t>
            </a:r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53587C-7B7E-4923-9A08-E2D7879925FA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2767" y="1880430"/>
            <a:ext cx="5522493" cy="40792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A6CF88-111C-48BA-BA8F-79B22D4FAFE4}"/>
              </a:ext>
            </a:extLst>
          </p:cNvPr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85642" y="1880429"/>
            <a:ext cx="5653591" cy="407926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E09F634-8605-9D66-E359-C8A0EC5A83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377847" y="0"/>
            <a:ext cx="10245832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21EF058-4170-4F2C-B694-FF5895339FF2}"/>
              </a:ext>
            </a:extLst>
          </p:cNvPr>
          <p:cNvSpPr/>
          <p:nvPr/>
        </p:nvSpPr>
        <p:spPr>
          <a:xfrm>
            <a:off x="518474" y="999429"/>
            <a:ext cx="9709608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Yêu cầu học sinh khởi động phần mềm </a:t>
            </a:r>
            <a:r>
              <a:rPr lang="en-US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CuuLongedu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và hoàn thành bài tập.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3DC56E-4FE7-483E-B549-84C5C51FABCD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3834" y="3082565"/>
            <a:ext cx="5250730" cy="347908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1CC92BB-B492-475A-B7B1-057C13024EB5}"/>
              </a:ext>
            </a:extLst>
          </p:cNvPr>
          <p:cNvSpPr/>
          <p:nvPr/>
        </p:nvSpPr>
        <p:spPr>
          <a:xfrm>
            <a:off x="274818" y="2240442"/>
            <a:ext cx="10256013" cy="67832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vi-V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36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đếm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BDB344-A511-844F-7AC0-81C1014E50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6CF3F3-BBD6-4652-AD73-ADAD62CEE23F}"/>
              </a:ext>
            </a:extLst>
          </p:cNvPr>
          <p:cNvSpPr/>
          <p:nvPr/>
        </p:nvSpPr>
        <p:spPr>
          <a:xfrm>
            <a:off x="782030" y="331346"/>
            <a:ext cx="7947689" cy="13154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36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36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43E6A4-D70E-43FC-A1FC-7F1A0BE561B5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2923" y="1800756"/>
            <a:ext cx="7553965" cy="47258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CC406E6-8DFC-D75A-D32E-D612AEE044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5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11137237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560293</Template>
  <TotalTime>853</TotalTime>
  <Words>283</Words>
  <Application>Microsoft Office PowerPoint</Application>
  <PresentationFormat>Widescreen</PresentationFormat>
  <Paragraphs>37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宋体</vt:lpstr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Office Theme</vt:lpstr>
      <vt:lpstr>PowerPoint Presentation</vt:lpstr>
      <vt:lpstr>PowerPoint Presentation</vt:lpstr>
      <vt:lpstr>Mục tiêu</vt:lpstr>
      <vt:lpstr>Hoạt động mở đầu</vt:lpstr>
      <vt:lpstr>Hoạt động hình thành kiến thức mới</vt:lpstr>
      <vt:lpstr>PowerPoint Presentation</vt:lpstr>
      <vt:lpstr>Hoạt động luyện tập</vt:lpstr>
      <vt:lpstr>Hoạt động vận dụng</vt:lpstr>
      <vt:lpstr>PowerPoint Presentation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138</cp:revision>
  <dcterms:created xsi:type="dcterms:W3CDTF">2017-05-10T09:07:55Z</dcterms:created>
  <dcterms:modified xsi:type="dcterms:W3CDTF">2024-04-15T09:51:51Z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