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1"/>
  </p:notesMasterIdLst>
  <p:sldIdLst>
    <p:sldId id="370" r:id="rId3"/>
    <p:sldId id="260" r:id="rId4"/>
    <p:sldId id="262" r:id="rId5"/>
    <p:sldId id="349" r:id="rId6"/>
    <p:sldId id="350" r:id="rId7"/>
    <p:sldId id="351" r:id="rId8"/>
    <p:sldId id="353" r:id="rId9"/>
    <p:sldId id="363" r:id="rId10"/>
    <p:sldId id="357" r:id="rId11"/>
    <p:sldId id="359" r:id="rId12"/>
    <p:sldId id="365" r:id="rId13"/>
    <p:sldId id="364" r:id="rId14"/>
    <p:sldId id="366" r:id="rId15"/>
    <p:sldId id="361" r:id="rId16"/>
    <p:sldId id="367" r:id="rId17"/>
    <p:sldId id="368" r:id="rId18"/>
    <p:sldId id="369" r:id="rId19"/>
    <p:sldId id="360" r:id="rId20"/>
  </p:sldIdLst>
  <p:sldSz cx="12192000" cy="6858000"/>
  <p:notesSz cx="6858000" cy="9144000"/>
  <p:custDataLst>
    <p:tags r:id="rId22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52B6"/>
    <a:srgbClr val="DC5389"/>
    <a:srgbClr val="005092"/>
    <a:srgbClr val="FFCC66"/>
    <a:srgbClr val="F9FCFB"/>
    <a:srgbClr val="FCA821"/>
    <a:srgbClr val="239071"/>
    <a:srgbClr val="FFFFFF"/>
    <a:srgbClr val="D1E7E5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7095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4175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2425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870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6315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923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940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6529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507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804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711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524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655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4140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156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619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7284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2393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309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2103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2071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0121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1166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1108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8055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5453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5782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7281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4125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002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0520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0437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4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1306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0795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7784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4702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6381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013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9965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39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2689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2072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000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033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802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5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0877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3918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5116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2443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6355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264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6833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88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333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075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053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2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54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93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60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916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1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9" r:id="rId2"/>
    <p:sldLayoutId id="2147483697" r:id="rId3"/>
    <p:sldLayoutId id="2147483683" r:id="rId4"/>
    <p:sldLayoutId id="2147483679" r:id="rId5"/>
    <p:sldLayoutId id="2147483650" r:id="rId6"/>
    <p:sldLayoutId id="2147483651" r:id="rId7"/>
    <p:sldLayoutId id="2147483714" r:id="rId8"/>
    <p:sldLayoutId id="2147483713" r:id="rId9"/>
    <p:sldLayoutId id="2147483712" r:id="rId10"/>
    <p:sldLayoutId id="2147483711" r:id="rId11"/>
    <p:sldLayoutId id="2147483710" r:id="rId12"/>
    <p:sldLayoutId id="2147483709" r:id="rId13"/>
    <p:sldLayoutId id="2147483708" r:id="rId14"/>
    <p:sldLayoutId id="2147483707" r:id="rId15"/>
    <p:sldLayoutId id="2147483706" r:id="rId16"/>
    <p:sldLayoutId id="2147483705" r:id="rId17"/>
    <p:sldLayoutId id="2147483704" r:id="rId18"/>
    <p:sldLayoutId id="2147483703" r:id="rId19"/>
    <p:sldLayoutId id="2147483702" r:id="rId20"/>
    <p:sldLayoutId id="2147483701" r:id="rId21"/>
    <p:sldLayoutId id="2147483700" r:id="rId22"/>
    <p:sldLayoutId id="2147483698" r:id="rId23"/>
    <p:sldLayoutId id="2147483696" r:id="rId24"/>
    <p:sldLayoutId id="2147483695" r:id="rId25"/>
    <p:sldLayoutId id="2147483693" r:id="rId26"/>
    <p:sldLayoutId id="2147483692" r:id="rId27"/>
    <p:sldLayoutId id="2147483691" r:id="rId28"/>
    <p:sldLayoutId id="2147483690" r:id="rId29"/>
    <p:sldLayoutId id="2147483689" r:id="rId30"/>
    <p:sldLayoutId id="2147483688" r:id="rId31"/>
    <p:sldLayoutId id="2147483687" r:id="rId32"/>
    <p:sldLayoutId id="2147483686" r:id="rId33"/>
    <p:sldLayoutId id="2147483685" r:id="rId34"/>
    <p:sldLayoutId id="2147483684" r:id="rId35"/>
    <p:sldLayoutId id="2147483682" r:id="rId36"/>
    <p:sldLayoutId id="2147483681" r:id="rId37"/>
    <p:sldLayoutId id="2147483680" r:id="rId38"/>
    <p:sldLayoutId id="2147483678" r:id="rId39"/>
    <p:sldLayoutId id="2147483677" r:id="rId40"/>
    <p:sldLayoutId id="2147483676" r:id="rId41"/>
    <p:sldLayoutId id="2147483652" r:id="rId42"/>
    <p:sldLayoutId id="2147483653" r:id="rId43"/>
    <p:sldLayoutId id="2147483654" r:id="rId44"/>
    <p:sldLayoutId id="2147483655" r:id="rId45"/>
    <p:sldLayoutId id="2147483656" r:id="rId46"/>
    <p:sldLayoutId id="2147483657" r:id="rId47"/>
    <p:sldLayoutId id="2147483658" r:id="rId48"/>
    <p:sldLayoutId id="2147483659" r:id="rId4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9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15" r:id="rId3"/>
    <p:sldLayoutId id="2147483694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9F8126-EB5E-767B-B9A2-73460BF060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562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E192244-9846-469A-9DD2-28202A95ADE6}"/>
              </a:ext>
            </a:extLst>
          </p:cNvPr>
          <p:cNvSpPr/>
          <p:nvPr/>
        </p:nvSpPr>
        <p:spPr>
          <a:xfrm>
            <a:off x="326310" y="393207"/>
            <a:ext cx="8593403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Hoàn thành các bài tập trong các chủ đề “So khớp các hình con vật”.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5C21F7-C24C-4B8C-A933-5CA47B278C89}"/>
              </a:ext>
            </a:extLst>
          </p:cNvPr>
          <p:cNvSpPr/>
          <p:nvPr/>
        </p:nvSpPr>
        <p:spPr>
          <a:xfrm>
            <a:off x="498097" y="2409073"/>
            <a:ext cx="10963373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n-US" sz="4800" b="1" spc="-2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vi-V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ử dụng thao tác nháy chuột (kéo thả chuột hoặc nháy đúp chuột) để thực hiện các bài tập này: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29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435B0E-7E36-40B6-AE7E-EB5C0CD6CA1A}"/>
              </a:ext>
            </a:extLst>
          </p:cNvPr>
          <p:cNvSpPr/>
          <p:nvPr/>
        </p:nvSpPr>
        <p:spPr>
          <a:xfrm>
            <a:off x="1403927" y="38432"/>
            <a:ext cx="24849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Dạng 1: </a:t>
            </a:r>
            <a:endParaRPr 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F587A0-C38D-9A8B-EF01-99BAA81D9E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500" t="26951" r="21923" b="15966"/>
          <a:stretch/>
        </p:blipFill>
        <p:spPr>
          <a:xfrm>
            <a:off x="1815656" y="1172366"/>
            <a:ext cx="8560688" cy="543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99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9CC36B6-7BE2-422C-8E67-6F0733BE00F0}"/>
              </a:ext>
            </a:extLst>
          </p:cNvPr>
          <p:cNvSpPr/>
          <p:nvPr/>
        </p:nvSpPr>
        <p:spPr>
          <a:xfrm>
            <a:off x="1301092" y="0"/>
            <a:ext cx="22797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Dạng 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25B84A-E867-25D3-B1B9-E03729B188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75" t="23546" r="21375" b="16526"/>
          <a:stretch/>
        </p:blipFill>
        <p:spPr>
          <a:xfrm>
            <a:off x="1409344" y="857882"/>
            <a:ext cx="8664295" cy="581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5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A944313-FE96-476C-932D-371E1CB532A4}"/>
              </a:ext>
            </a:extLst>
          </p:cNvPr>
          <p:cNvSpPr/>
          <p:nvPr/>
        </p:nvSpPr>
        <p:spPr>
          <a:xfrm>
            <a:off x="1242488" y="-80673"/>
            <a:ext cx="24849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Dạng 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A3B9E4-A7BA-FF9A-E89F-07B12368ED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500" t="29333" r="23000" b="12000"/>
          <a:stretch/>
        </p:blipFill>
        <p:spPr>
          <a:xfrm>
            <a:off x="679464" y="902898"/>
            <a:ext cx="8708376" cy="569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10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1" y="0"/>
            <a:ext cx="7280694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E11BA56-3A02-4C07-9B04-A4F16B4761F3}"/>
              </a:ext>
            </a:extLst>
          </p:cNvPr>
          <p:cNvSpPr/>
          <p:nvPr/>
        </p:nvSpPr>
        <p:spPr>
          <a:xfrm>
            <a:off x="1466491" y="1069557"/>
            <a:ext cx="701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 thành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ác bài tập trong các chủ đề “Kết nối”: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3F20D6-CF9A-4867-9EEB-0BBF03855250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8426" y="2298866"/>
            <a:ext cx="5504568" cy="42641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27C6A3A-7991-4CE8-A37C-8B9CC7CFC378}"/>
              </a:ext>
            </a:extLst>
          </p:cNvPr>
          <p:cNvSpPr/>
          <p:nvPr/>
        </p:nvSpPr>
        <p:spPr>
          <a:xfrm>
            <a:off x="1154151" y="3429000"/>
            <a:ext cx="24849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Dạng 1: </a:t>
            </a:r>
            <a:endParaRPr lang="en-US" sz="4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495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7C6A3A-7991-4CE8-A37C-8B9CC7CFC378}"/>
              </a:ext>
            </a:extLst>
          </p:cNvPr>
          <p:cNvSpPr/>
          <p:nvPr/>
        </p:nvSpPr>
        <p:spPr>
          <a:xfrm>
            <a:off x="1390334" y="0"/>
            <a:ext cx="24849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Dạng 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F67F3E-CCA4-401C-94EA-4A13D3478537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5157" y="1006763"/>
            <a:ext cx="7143969" cy="554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3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7C6A3A-7991-4CE8-A37C-8B9CC7CFC378}"/>
              </a:ext>
            </a:extLst>
          </p:cNvPr>
          <p:cNvSpPr/>
          <p:nvPr/>
        </p:nvSpPr>
        <p:spPr>
          <a:xfrm>
            <a:off x="1393981" y="0"/>
            <a:ext cx="22797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Dạng 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vi-VN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2BC4D7-8BA5-4F30-A711-F33C02A122E6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3981" y="830997"/>
            <a:ext cx="7617283" cy="574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9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493033" y="274279"/>
            <a:ext cx="5641975" cy="917575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02" y="2090808"/>
            <a:ext cx="10929619" cy="3409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588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E52B6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E52B6"/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98075" y="528924"/>
            <a:ext cx="8302016" cy="150810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</a:t>
            </a: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 HỌC CÙNG MÁY TÍNH </a:t>
            </a:r>
            <a:endParaRPr lang="en-US" sz="4800" b="1" i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31973" y="2659559"/>
            <a:ext cx="6482159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39700" algn="ctr">
              <a:spcBef>
                <a:spcPts val="480"/>
              </a:spcBef>
              <a:spcAft>
                <a:spcPts val="600"/>
              </a:spcAft>
            </a:pP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 11: Bài tập thực hành</a:t>
            </a:r>
            <a:endParaRPr lang="en-US" sz="4400" b="1" i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598214" y="181187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292231" y="1489435"/>
            <a:ext cx="11425287" cy="3223967"/>
          </a:xfr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algn="l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đúp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699945" y="90878"/>
            <a:ext cx="5812205" cy="91746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altLang="zh-CN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743EF69-64BD-40EB-8A16-C99615FE305C}"/>
              </a:ext>
            </a:extLst>
          </p:cNvPr>
          <p:cNvSpPr/>
          <p:nvPr/>
        </p:nvSpPr>
        <p:spPr>
          <a:xfrm>
            <a:off x="234286" y="3110548"/>
            <a:ext cx="5430982" cy="206210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 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“Ai vẽ nhanh hơn”</a:t>
            </a:r>
            <a:endParaRPr lang="en-US" sz="44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sz="40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8558C2-99E0-439A-AF34-C4F3A39198C8}"/>
              </a:ext>
            </a:extLst>
          </p:cNvPr>
          <p:cNvSpPr/>
          <p:nvPr/>
        </p:nvSpPr>
        <p:spPr>
          <a:xfrm>
            <a:off x="4390987" y="1350006"/>
            <a:ext cx="7801013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Mở phần mềm học tập </a:t>
            </a:r>
            <a:r>
              <a:rPr lang="vi-VN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 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Hoàn thành bài Vẽ theo mẫu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646F3F-CC6E-4798-9D73-A82604DBA8CB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39102" y="2427224"/>
            <a:ext cx="5430981" cy="369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54063" y="169567"/>
            <a:ext cx="8765650" cy="769441"/>
          </a:xfr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2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B29256-81AB-4BF7-880F-86CFE89884EA}"/>
              </a:ext>
            </a:extLst>
          </p:cNvPr>
          <p:cNvSpPr/>
          <p:nvPr/>
        </p:nvSpPr>
        <p:spPr>
          <a:xfrm>
            <a:off x="1731903" y="1291452"/>
            <a:ext cx="8191892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húng ta có thể thay đổi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giao diện phần mềm </a:t>
            </a:r>
            <a:r>
              <a:rPr lang="en-US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theo ý thích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564815-D114-4B3C-A5E9-2963891253D2}"/>
              </a:ext>
            </a:extLst>
          </p:cNvPr>
          <p:cNvSpPr/>
          <p:nvPr/>
        </p:nvSpPr>
        <p:spPr>
          <a:xfrm>
            <a:off x="1455895" y="2721114"/>
            <a:ext cx="968658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các giao diện theo ba bước sau: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D9D3040-08EE-4296-A57B-78A39DD021C3}"/>
              </a:ext>
            </a:extLst>
          </p:cNvPr>
          <p:cNvSpPr/>
          <p:nvPr/>
        </p:nvSpPr>
        <p:spPr>
          <a:xfrm>
            <a:off x="1308471" y="4154990"/>
            <a:ext cx="9575057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1: Mở </a:t>
            </a:r>
            <a:r>
              <a:rPr lang="en-US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phần mềm </a:t>
            </a:r>
            <a:r>
              <a:rPr lang="en-US" sz="44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3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0E08CA4-434B-4129-A34D-4752E6BDE973}"/>
              </a:ext>
            </a:extLst>
          </p:cNvPr>
          <p:cNvSpPr/>
          <p:nvPr/>
        </p:nvSpPr>
        <p:spPr>
          <a:xfrm>
            <a:off x="505335" y="274320"/>
            <a:ext cx="2677336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2: 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3F6135-AAF4-4659-D85F-9EB3D8CB69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28" y="1709093"/>
            <a:ext cx="11086716" cy="343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>
            <a:extLst>
              <a:ext uri="{FF2B5EF4-FFF2-40B4-BE49-F238E27FC236}">
                <a16:creationId xmlns:a16="http://schemas.microsoft.com/office/drawing/2014/main" id="{A6F6F9E6-4E67-42BF-BA7A-EDF6BAB58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8EBCC3-F387-4B31-BCA5-52F6F46BE36C}"/>
              </a:ext>
            </a:extLst>
          </p:cNvPr>
          <p:cNvSpPr/>
          <p:nvPr/>
        </p:nvSpPr>
        <p:spPr>
          <a:xfrm>
            <a:off x="197606" y="154609"/>
            <a:ext cx="2536272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  <a:tabLst>
                <a:tab pos="160020" algn="l"/>
              </a:tabLst>
            </a:pPr>
            <a:r>
              <a:rPr 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3:</a:t>
            </a:r>
            <a:endParaRPr lang="en-US" sz="4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76FEC8-8960-2A6E-1EA9-05E4154E4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023" y="1274013"/>
            <a:ext cx="98774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>
            <a:extLst>
              <a:ext uri="{FF2B5EF4-FFF2-40B4-BE49-F238E27FC236}">
                <a16:creationId xmlns:a16="http://schemas.microsoft.com/office/drawing/2014/main" id="{A6F6F9E6-4E67-42BF-BA7A-EDF6BAB58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2172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D493F084-9BFD-43BA-B558-EFF82F930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064" y="45060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2172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392223-1199-4AD8-9481-67BB1A532731}"/>
              </a:ext>
            </a:extLst>
          </p:cNvPr>
          <p:cNvSpPr/>
          <p:nvPr/>
        </p:nvSpPr>
        <p:spPr>
          <a:xfrm>
            <a:off x="363257" y="1898706"/>
            <a:ext cx="8573709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“Điều chỉnh giao diện”. Xuất hiện bảng chọn như hình sau: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B7D948-0580-4076-B5F4-4B0FB948D9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57" y="155275"/>
            <a:ext cx="8573709" cy="14992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55FDB6-6DBA-AE66-5464-1A0C1792F6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5064" y="3466300"/>
            <a:ext cx="7366958" cy="311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96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044460" y="-17253"/>
            <a:ext cx="5641675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8204D5-F2EF-49D7-AAF6-0D2F2CBD24D1}"/>
              </a:ext>
            </a:extLst>
          </p:cNvPr>
          <p:cNvSpPr/>
          <p:nvPr/>
        </p:nvSpPr>
        <p:spPr>
          <a:xfrm>
            <a:off x="1327253" y="1042457"/>
            <a:ext cx="8188749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Y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êu cầu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thực hiện thao tác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đổi giao diện phần mềm </a:t>
            </a:r>
            <a:r>
              <a:rPr lang="vi-VN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DEA2CE-615B-CFFF-015F-4AD5F6F7A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460" y="2385030"/>
            <a:ext cx="7200182" cy="391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3579496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560293</Template>
  <TotalTime>972</TotalTime>
  <Words>300</Words>
  <Application>Microsoft Office PowerPoint</Application>
  <PresentationFormat>Widescreen</PresentationFormat>
  <Paragraphs>50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宋体</vt:lpstr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Office Theme</vt:lpstr>
      <vt:lpstr>PowerPoint Presentation</vt:lpstr>
      <vt:lpstr>PowerPoint Presentation</vt:lpstr>
      <vt:lpstr>Mục tiêu</vt:lpstr>
      <vt:lpstr>Hoạt động mở đầu</vt:lpstr>
      <vt:lpstr>Hoạt động hình thành kiến thức mới</vt:lpstr>
      <vt:lpstr>PowerPoint Presentation</vt:lpstr>
      <vt:lpstr>PowerPoint Presentation</vt:lpstr>
      <vt:lpstr>PowerPoint Presentation</vt:lpstr>
      <vt:lpstr>Hoạt động luyện tập</vt:lpstr>
      <vt:lpstr>PowerPoint Presentation</vt:lpstr>
      <vt:lpstr>PowerPoint Presentation</vt:lpstr>
      <vt:lpstr>PowerPoint Presentation</vt:lpstr>
      <vt:lpstr>PowerPoint Presentation</vt:lpstr>
      <vt:lpstr>Hoạt động vận dụng</vt:lpstr>
      <vt:lpstr>PowerPoint Presentation</vt:lpstr>
      <vt:lpstr>PowerPoint Presentation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178</cp:revision>
  <dcterms:created xsi:type="dcterms:W3CDTF">2017-05-10T09:07:55Z</dcterms:created>
  <dcterms:modified xsi:type="dcterms:W3CDTF">2024-04-15T09:42:28Z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