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389" r:id="rId3"/>
    <p:sldId id="260" r:id="rId4"/>
    <p:sldId id="262" r:id="rId5"/>
    <p:sldId id="349" r:id="rId6"/>
    <p:sldId id="387" r:id="rId7"/>
    <p:sldId id="350" r:id="rId8"/>
    <p:sldId id="353" r:id="rId9"/>
    <p:sldId id="351" r:id="rId10"/>
    <p:sldId id="377" r:id="rId11"/>
    <p:sldId id="357" r:id="rId12"/>
    <p:sldId id="385" r:id="rId13"/>
    <p:sldId id="386" r:id="rId14"/>
    <p:sldId id="361" r:id="rId15"/>
    <p:sldId id="388" r:id="rId16"/>
    <p:sldId id="360" r:id="rId17"/>
  </p:sldIdLst>
  <p:sldSz cx="12192000" cy="6858000"/>
  <p:notesSz cx="6858000" cy="9144000"/>
  <p:custDataLst>
    <p:tags r:id="rId19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53A2"/>
    <a:srgbClr val="DC5389"/>
    <a:srgbClr val="005092"/>
    <a:srgbClr val="D1E7E5"/>
    <a:srgbClr val="FFCC66"/>
    <a:srgbClr val="F9FCFB"/>
    <a:srgbClr val="FCA821"/>
    <a:srgbClr val="239071"/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12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179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9408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09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12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112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86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584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749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408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121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2222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618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468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575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6248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6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07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462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3014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6347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862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5447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841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5943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75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4849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2257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591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878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629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7372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039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501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7723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4248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12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0988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231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324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4090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9584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096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830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266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06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3387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87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2438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926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8865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7992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5144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01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9030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97820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0339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006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62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7651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8885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8267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4855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836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608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94581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60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24690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7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3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7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26" r:id="rId2"/>
    <p:sldLayoutId id="2147483712" r:id="rId3"/>
    <p:sldLayoutId id="2147483699" r:id="rId4"/>
    <p:sldLayoutId id="2147483686" r:id="rId5"/>
    <p:sldLayoutId id="2147483676" r:id="rId6"/>
    <p:sldLayoutId id="2147483650" r:id="rId7"/>
    <p:sldLayoutId id="2147483651" r:id="rId8"/>
    <p:sldLayoutId id="2147483738" r:id="rId9"/>
    <p:sldLayoutId id="2147483737" r:id="rId10"/>
    <p:sldLayoutId id="2147483736" r:id="rId11"/>
    <p:sldLayoutId id="2147483735" r:id="rId12"/>
    <p:sldLayoutId id="2147483734" r:id="rId13"/>
    <p:sldLayoutId id="2147483733" r:id="rId14"/>
    <p:sldLayoutId id="2147483732" r:id="rId15"/>
    <p:sldLayoutId id="2147483731" r:id="rId16"/>
    <p:sldLayoutId id="2147483730" r:id="rId17"/>
    <p:sldLayoutId id="2147483729" r:id="rId18"/>
    <p:sldLayoutId id="2147483728" r:id="rId19"/>
    <p:sldLayoutId id="2147483727" r:id="rId20"/>
    <p:sldLayoutId id="2147483724" r:id="rId21"/>
    <p:sldLayoutId id="2147483723" r:id="rId22"/>
    <p:sldLayoutId id="2147483722" r:id="rId23"/>
    <p:sldLayoutId id="2147483721" r:id="rId24"/>
    <p:sldLayoutId id="2147483720" r:id="rId25"/>
    <p:sldLayoutId id="2147483719" r:id="rId26"/>
    <p:sldLayoutId id="2147483718" r:id="rId27"/>
    <p:sldLayoutId id="2147483717" r:id="rId28"/>
    <p:sldLayoutId id="2147483716" r:id="rId29"/>
    <p:sldLayoutId id="2147483715" r:id="rId30"/>
    <p:sldLayoutId id="2147483714" r:id="rId31"/>
    <p:sldLayoutId id="2147483713" r:id="rId32"/>
    <p:sldLayoutId id="2147483710" r:id="rId33"/>
    <p:sldLayoutId id="2147483709" r:id="rId34"/>
    <p:sldLayoutId id="2147483708" r:id="rId35"/>
    <p:sldLayoutId id="2147483707" r:id="rId36"/>
    <p:sldLayoutId id="2147483706" r:id="rId37"/>
    <p:sldLayoutId id="2147483705" r:id="rId38"/>
    <p:sldLayoutId id="2147483704" r:id="rId39"/>
    <p:sldLayoutId id="2147483703" r:id="rId40"/>
    <p:sldLayoutId id="2147483702" r:id="rId41"/>
    <p:sldLayoutId id="2147483701" r:id="rId42"/>
    <p:sldLayoutId id="2147483700" r:id="rId43"/>
    <p:sldLayoutId id="2147483697" r:id="rId44"/>
    <p:sldLayoutId id="2147483696" r:id="rId45"/>
    <p:sldLayoutId id="2147483695" r:id="rId46"/>
    <p:sldLayoutId id="2147483694" r:id="rId47"/>
    <p:sldLayoutId id="2147483693" r:id="rId48"/>
    <p:sldLayoutId id="2147483692" r:id="rId49"/>
    <p:sldLayoutId id="2147483691" r:id="rId50"/>
    <p:sldLayoutId id="2147483690" r:id="rId51"/>
    <p:sldLayoutId id="2147483689" r:id="rId52"/>
    <p:sldLayoutId id="2147483688" r:id="rId53"/>
    <p:sldLayoutId id="2147483687" r:id="rId54"/>
    <p:sldLayoutId id="2147483685" r:id="rId55"/>
    <p:sldLayoutId id="2147483684" r:id="rId56"/>
    <p:sldLayoutId id="2147483683" r:id="rId57"/>
    <p:sldLayoutId id="2147483682" r:id="rId58"/>
    <p:sldLayoutId id="2147483681" r:id="rId59"/>
    <p:sldLayoutId id="2147483680" r:id="rId60"/>
    <p:sldLayoutId id="2147483679" r:id="rId61"/>
    <p:sldLayoutId id="2147483678" r:id="rId62"/>
    <p:sldLayoutId id="2147483677" r:id="rId63"/>
    <p:sldLayoutId id="2147483652" r:id="rId64"/>
    <p:sldLayoutId id="2147483653" r:id="rId65"/>
    <p:sldLayoutId id="2147483654" r:id="rId66"/>
    <p:sldLayoutId id="2147483655" r:id="rId67"/>
    <p:sldLayoutId id="2147483656" r:id="rId68"/>
    <p:sldLayoutId id="2147483657" r:id="rId69"/>
    <p:sldLayoutId id="2147483658" r:id="rId70"/>
    <p:sldLayoutId id="2147483659" r:id="rId7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39" r:id="rId3"/>
    <p:sldLayoutId id="2147483725" r:id="rId4"/>
    <p:sldLayoutId id="2147483711" r:id="rId5"/>
    <p:sldLayoutId id="2147483698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0F5C36-D9AE-C231-CDC2-64A5D26E7C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BDCC45-7204-8817-02C8-3F764115D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9642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153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C1C4A0-4A91-4E0C-AD7E-91D53FB14A4F}"/>
              </a:ext>
            </a:extLst>
          </p:cNvPr>
          <p:cNvSpPr/>
          <p:nvPr/>
        </p:nvSpPr>
        <p:spPr>
          <a:xfrm>
            <a:off x="94891" y="245516"/>
            <a:ext cx="8781690" cy="773984"/>
          </a:xfrm>
          <a:prstGeom prst="roundRect">
            <a:avLst>
              <a:gd name="adj" fmla="val 125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Tô màu hoàn chỉnh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Tổ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vi-V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C93588-7985-48CF-BD4C-E8E70D6248E0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8420" y="1611985"/>
            <a:ext cx="6770017" cy="48830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B8B03EA-0E76-311F-6D2A-049498C3E0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13205" y="224189"/>
            <a:ext cx="5588561" cy="917466"/>
          </a:xfrm>
          <a:noFill/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2D0129-D52D-4174-BB0D-8C22B5E9B03F}"/>
              </a:ext>
            </a:extLst>
          </p:cNvPr>
          <p:cNvSpPr/>
          <p:nvPr/>
        </p:nvSpPr>
        <p:spPr>
          <a:xfrm>
            <a:off x="597476" y="1518706"/>
            <a:ext cx="9791308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g</a:t>
            </a:r>
            <a:r>
              <a:rPr lang="vi-VN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iúp học sinh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củng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vi-VN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kiến thức và hoàn thành các bài tập.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300572-1775-440D-9B47-FEA5E5708BC2}"/>
              </a:ext>
            </a:extLst>
          </p:cNvPr>
          <p:cNvSpPr/>
          <p:nvPr/>
        </p:nvSpPr>
        <p:spPr>
          <a:xfrm>
            <a:off x="1516590" y="3424687"/>
            <a:ext cx="7953080" cy="12772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Sau khi thực hành vẽ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cờ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Tổ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chúng ta đã sử dụng công cụ gì để vẽ?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1561E2-DB54-BD89-DC4F-738311CDB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4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42E3899-9179-7463-EB90-FCF3A9C23D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251" t="56001" r="20749" b="24444"/>
          <a:stretch/>
        </p:blipFill>
        <p:spPr>
          <a:xfrm>
            <a:off x="476565" y="2486291"/>
            <a:ext cx="11238870" cy="319605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E4DE7FC-F988-4D96-9335-055D6EB6F0D1}"/>
              </a:ext>
            </a:extLst>
          </p:cNvPr>
          <p:cNvSpPr/>
          <p:nvPr/>
        </p:nvSpPr>
        <p:spPr>
          <a:xfrm>
            <a:off x="130013" y="186680"/>
            <a:ext cx="8078198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Đánh dấu 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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 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đặt dưới các công cụ dùng để vẽ và tô màu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cờ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Tổ quốc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742DCD-6AC4-CC26-1C06-183C444B23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CFDCD10-E3A5-A6F0-7D12-463ACB1D22C9}"/>
              </a:ext>
            </a:extLst>
          </p:cNvPr>
          <p:cNvSpPr txBox="1"/>
          <p:nvPr/>
        </p:nvSpPr>
        <p:spPr>
          <a:xfrm>
            <a:off x="3436744" y="4358233"/>
            <a:ext cx="486887" cy="923330"/>
          </a:xfrm>
          <a:custGeom>
            <a:avLst/>
            <a:gdLst>
              <a:gd name="connsiteX0" fmla="*/ 0 w 6198918"/>
              <a:gd name="connsiteY0" fmla="*/ 0 h 461665"/>
              <a:gd name="connsiteX1" fmla="*/ 6198918 w 6198918"/>
              <a:gd name="connsiteY1" fmla="*/ 0 h 461665"/>
              <a:gd name="connsiteX2" fmla="*/ 6198918 w 6198918"/>
              <a:gd name="connsiteY2" fmla="*/ 461665 h 461665"/>
              <a:gd name="connsiteX3" fmla="*/ 0 w 6198918"/>
              <a:gd name="connsiteY3" fmla="*/ 461665 h 461665"/>
              <a:gd name="connsiteX4" fmla="*/ 0 w 6198918"/>
              <a:gd name="connsiteY4" fmla="*/ 0 h 461665"/>
              <a:gd name="connsiteX0" fmla="*/ 0 w 6198918"/>
              <a:gd name="connsiteY0" fmla="*/ 0 h 461665"/>
              <a:gd name="connsiteX1" fmla="*/ 6198918 w 6198918"/>
              <a:gd name="connsiteY1" fmla="*/ 0 h 461665"/>
              <a:gd name="connsiteX2" fmla="*/ 688767 w 6198918"/>
              <a:gd name="connsiteY2" fmla="*/ 426039 h 461665"/>
              <a:gd name="connsiteX3" fmla="*/ 0 w 6198918"/>
              <a:gd name="connsiteY3" fmla="*/ 461665 h 461665"/>
              <a:gd name="connsiteX4" fmla="*/ 0 w 6198918"/>
              <a:gd name="connsiteY4" fmla="*/ 0 h 461665"/>
              <a:gd name="connsiteX0" fmla="*/ 0 w 688767"/>
              <a:gd name="connsiteY0" fmla="*/ 0 h 461665"/>
              <a:gd name="connsiteX1" fmla="*/ 605640 w 688767"/>
              <a:gd name="connsiteY1" fmla="*/ 23750 h 461665"/>
              <a:gd name="connsiteX2" fmla="*/ 688767 w 688767"/>
              <a:gd name="connsiteY2" fmla="*/ 426039 h 461665"/>
              <a:gd name="connsiteX3" fmla="*/ 0 w 688767"/>
              <a:gd name="connsiteY3" fmla="*/ 461665 h 461665"/>
              <a:gd name="connsiteX4" fmla="*/ 0 w 688767"/>
              <a:gd name="connsiteY4" fmla="*/ 0 h 461665"/>
              <a:gd name="connsiteX0" fmla="*/ 0 w 688767"/>
              <a:gd name="connsiteY0" fmla="*/ 23752 h 485417"/>
              <a:gd name="connsiteX1" fmla="*/ 451261 w 688767"/>
              <a:gd name="connsiteY1" fmla="*/ 0 h 485417"/>
              <a:gd name="connsiteX2" fmla="*/ 688767 w 688767"/>
              <a:gd name="connsiteY2" fmla="*/ 449791 h 485417"/>
              <a:gd name="connsiteX3" fmla="*/ 0 w 688767"/>
              <a:gd name="connsiteY3" fmla="*/ 485417 h 485417"/>
              <a:gd name="connsiteX4" fmla="*/ 0 w 688767"/>
              <a:gd name="connsiteY4" fmla="*/ 23752 h 485417"/>
              <a:gd name="connsiteX0" fmla="*/ 0 w 486887"/>
              <a:gd name="connsiteY0" fmla="*/ 23752 h 485417"/>
              <a:gd name="connsiteX1" fmla="*/ 451261 w 486887"/>
              <a:gd name="connsiteY1" fmla="*/ 0 h 485417"/>
              <a:gd name="connsiteX2" fmla="*/ 486887 w 486887"/>
              <a:gd name="connsiteY2" fmla="*/ 437915 h 485417"/>
              <a:gd name="connsiteX3" fmla="*/ 0 w 486887"/>
              <a:gd name="connsiteY3" fmla="*/ 485417 h 485417"/>
              <a:gd name="connsiteX4" fmla="*/ 0 w 486887"/>
              <a:gd name="connsiteY4" fmla="*/ 23752 h 485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7" h="485417">
                <a:moveTo>
                  <a:pt x="0" y="23752"/>
                </a:moveTo>
                <a:lnTo>
                  <a:pt x="451261" y="0"/>
                </a:lnTo>
                <a:lnTo>
                  <a:pt x="486887" y="437915"/>
                </a:lnTo>
                <a:lnTo>
                  <a:pt x="0" y="485417"/>
                </a:lnTo>
                <a:lnTo>
                  <a:pt x="0" y="23752"/>
                </a:lnTo>
                <a:close/>
              </a:path>
            </a:pathLst>
          </a:custGeom>
          <a:noFill/>
        </p:spPr>
        <p:txBody>
          <a:bodyPr wrap="square">
            <a:spAutoFit/>
          </a:bodyPr>
          <a:lstStyle/>
          <a:p>
            <a:r>
              <a:rPr lang="vi-VN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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55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50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build="allAtOnce"/>
      <p:bldP spid="13" grpI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8250" y="96892"/>
            <a:ext cx="5582986" cy="91746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5" name="Picture 14">
            <a:extLst>
              <a:ext uri="{FF2B5EF4-FFF2-40B4-BE49-F238E27FC236}">
                <a16:creationId xmlns:a16="http://schemas.microsoft.com/office/drawing/2014/main" id="{4E86D504-F5B3-440D-AC28-92C4AECEA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203200" cy="19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EF4A289-030B-4648-973A-6D5B70B76A65}"/>
              </a:ext>
            </a:extLst>
          </p:cNvPr>
          <p:cNvSpPr/>
          <p:nvPr/>
        </p:nvSpPr>
        <p:spPr>
          <a:xfrm>
            <a:off x="627085" y="1108755"/>
            <a:ext cx="10937830" cy="12618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vi-VN" sz="3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 dụng các công cụ vẽ hình trong phần mềm Paint, Em hãy vẽ và tô màu cột cờ Tổ quốc theo mẫu</a:t>
            </a:r>
            <a:endParaRPr lang="en-US" sz="3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F0F9AA-9D2D-4337-995E-8047FD8C281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494116" y="2578157"/>
            <a:ext cx="4565802" cy="407716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0E6699A-F1BF-0171-FA78-F688360B73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406770" y="333495"/>
            <a:ext cx="5713413" cy="595313"/>
          </a:xfrm>
          <a:noFill/>
        </p:spPr>
        <p:txBody>
          <a:bodyPr>
            <a:normAutofit fontScale="90000"/>
          </a:bodyPr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B65890-040C-037D-DB55-293619506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9516" y="1608586"/>
            <a:ext cx="9538664" cy="3973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541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D53A2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D53A2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C2DFBE-4D7A-5554-E909-A3599096A4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8903" y="1135990"/>
            <a:ext cx="9250097" cy="156966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 LÀM HOẠ SĨ CÙNG PAIN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2622" y="3203018"/>
            <a:ext cx="9242658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18: 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cờ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endParaRPr lang="en-US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B7862D-D44E-8711-6311-613543B4C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890446" y="388577"/>
            <a:ext cx="3980937" cy="917466"/>
          </a:xfrm>
        </p:spPr>
        <p:txBody>
          <a:bodyPr/>
          <a:lstStyle/>
          <a:p>
            <a:pPr marL="0" lvl="0" algn="just"/>
            <a:r>
              <a:rPr lang="en-US" altLang="zh-CN" sz="54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54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54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5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899109F-0749-4B84-97B5-5682B5AA1A81}"/>
              </a:ext>
            </a:extLst>
          </p:cNvPr>
          <p:cNvSpPr/>
          <p:nvPr/>
        </p:nvSpPr>
        <p:spPr>
          <a:xfrm>
            <a:off x="301658" y="1525220"/>
            <a:ext cx="11890342" cy="25546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vi-VN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5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CAB8DC-AB53-3F10-40AE-5A24280C8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881716" y="473110"/>
            <a:ext cx="5812205" cy="917466"/>
          </a:xfrm>
          <a:noFill/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altLang="zh-CN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837DCE-630A-4761-B940-7B4D20D0807F}"/>
              </a:ext>
            </a:extLst>
          </p:cNvPr>
          <p:cNvSpPr/>
          <p:nvPr/>
        </p:nvSpPr>
        <p:spPr>
          <a:xfrm>
            <a:off x="2253006" y="1594944"/>
            <a:ext cx="6212263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Tổ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56C0B1-5316-4431-9E6D-40BD761C94DA}"/>
              </a:ext>
            </a:extLst>
          </p:cNvPr>
          <p:cNvSpPr/>
          <p:nvPr/>
        </p:nvSpPr>
        <p:spPr>
          <a:xfrm>
            <a:off x="915851" y="2783949"/>
            <a:ext cx="9983225" cy="32470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 lớp quan sát xem, lá cờ Tổ quốc chúng ta có những chi tiết nào? 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 những chi tiết trên,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ớp chúng ta cùng nhau </a:t>
            </a: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vẽ</a:t>
            </a: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Tổ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trên máy tính bằng chương trình Paint.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E3E863-902E-77EA-7E87-FF0059FC5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8C856C8-537A-45B2-9B56-5EA6007AADF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30244" y="1019500"/>
            <a:ext cx="4532256" cy="50574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B07D980-27BC-F00D-DB0C-EE556435B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1B4F48-94BC-C0D1-7823-F9D6A2395133}"/>
              </a:ext>
            </a:extLst>
          </p:cNvPr>
          <p:cNvSpPr/>
          <p:nvPr/>
        </p:nvSpPr>
        <p:spPr>
          <a:xfrm>
            <a:off x="1905000" y="1391316"/>
            <a:ext cx="2133600" cy="169545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21E666CA-2F6D-9073-7D45-953A5C3CE789}"/>
              </a:ext>
            </a:extLst>
          </p:cNvPr>
          <p:cNvSpPr/>
          <p:nvPr/>
        </p:nvSpPr>
        <p:spPr>
          <a:xfrm>
            <a:off x="2506980" y="1564005"/>
            <a:ext cx="895350" cy="116205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A31ECF-B68A-99BE-E2E2-C45270638CAA}"/>
              </a:ext>
            </a:extLst>
          </p:cNvPr>
          <p:cNvSpPr/>
          <p:nvPr/>
        </p:nvSpPr>
        <p:spPr>
          <a:xfrm>
            <a:off x="1733550" y="1191378"/>
            <a:ext cx="171450" cy="3886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D3180A7-67A4-AEB6-8010-B4AC17D9C341}"/>
              </a:ext>
            </a:extLst>
          </p:cNvPr>
          <p:cNvSpPr/>
          <p:nvPr/>
        </p:nvSpPr>
        <p:spPr>
          <a:xfrm>
            <a:off x="1085850" y="5077578"/>
            <a:ext cx="1352550" cy="427872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9FD5AB8-B91C-67E1-A6DA-6CD4B287D244}"/>
              </a:ext>
            </a:extLst>
          </p:cNvPr>
          <p:cNvSpPr/>
          <p:nvPr/>
        </p:nvSpPr>
        <p:spPr>
          <a:xfrm>
            <a:off x="704850" y="5505450"/>
            <a:ext cx="2228850" cy="427872"/>
          </a:xfrm>
          <a:prstGeom prst="rect">
            <a:avLst/>
          </a:prstGeom>
          <a:solidFill>
            <a:srgbClr val="00509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881947-D989-392A-DEDD-000D964283F4}"/>
              </a:ext>
            </a:extLst>
          </p:cNvPr>
          <p:cNvSpPr/>
          <p:nvPr/>
        </p:nvSpPr>
        <p:spPr>
          <a:xfrm>
            <a:off x="642431" y="194003"/>
            <a:ext cx="6212263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Tổ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28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0.25 1.11111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48148E-6 L 0.41211 -0.0194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9" y="-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44444E-6 L 0.6056 0.0083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73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L 0.35547 2.22222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22222E-6 L 0.52226 -0.00764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07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55275" y="215660"/>
            <a:ext cx="8626415" cy="588179"/>
          </a:xfrm>
          <a:noFill/>
          <a:ln>
            <a:noFill/>
          </a:ln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2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B64A74-4077-4A97-9656-630CE69626B3}"/>
              </a:ext>
            </a:extLst>
          </p:cNvPr>
          <p:cNvSpPr/>
          <p:nvPr/>
        </p:nvSpPr>
        <p:spPr>
          <a:xfrm>
            <a:off x="493613" y="1357980"/>
            <a:ext cx="10918644" cy="16927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iết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Tổ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dirty="0"/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B914B7-D9C2-4D27-AF36-8139357F7169}"/>
              </a:ext>
            </a:extLst>
          </p:cNvPr>
          <p:cNvSpPr/>
          <p:nvPr/>
        </p:nvSpPr>
        <p:spPr>
          <a:xfrm>
            <a:off x="493613" y="3409349"/>
            <a:ext cx="10991653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4400" b="1" spc="-1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Cho </a:t>
            </a:r>
            <a:r>
              <a:rPr lang="en-US" sz="4400" b="1" spc="-1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4400" b="1" spc="-1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spc="-1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vi-VN" sz="4400" b="1" spc="-1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khởi động phần mềm Paint, </a:t>
            </a:r>
            <a:r>
              <a:rPr lang="en-US" sz="4400" b="1" spc="-1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4400" b="1" spc="-1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spc="-1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4400" b="1" spc="-1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spc="-1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vi-VN" sz="4400" b="1" spc="-1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các bước sau để vẽ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Tổ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4CCFBF-B5DF-D8AF-723E-57D436888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57504" y="4882243"/>
            <a:ext cx="636815" cy="538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>
              <a:solidFill>
                <a:srgbClr val="FF0000"/>
              </a:solidFill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493F084-9BFD-43BA-B558-EFF82F930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064" y="45060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C199A3B-E12E-4624-A610-B71084F40669}"/>
              </a:ext>
            </a:extLst>
          </p:cNvPr>
          <p:cNvSpPr/>
          <p:nvPr/>
        </p:nvSpPr>
        <p:spPr>
          <a:xfrm>
            <a:off x="0" y="111729"/>
            <a:ext cx="8840010" cy="124433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 1: 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 </a:t>
            </a: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khung lá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chữ nhật</a:t>
            </a:r>
            <a:r>
              <a:rPr lang="vi-V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809187-A87E-4D57-9A4C-D0FF970AAF62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4487" y="1467795"/>
            <a:ext cx="8840010" cy="50743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9762C0E-7835-8AC6-F541-D15E024EB0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05AA1C5-C7C2-4B2C-B835-49A348E23703}"/>
              </a:ext>
            </a:extLst>
          </p:cNvPr>
          <p:cNvSpPr/>
          <p:nvPr/>
        </p:nvSpPr>
        <p:spPr>
          <a:xfrm>
            <a:off x="3131648" y="249812"/>
            <a:ext cx="5606999" cy="124433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Vẽ </a:t>
            </a: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ngôi sao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63427A-B8C6-460C-9E59-0BB68BB569D5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06252" y="1720392"/>
            <a:ext cx="8436990" cy="47558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555DF6F-0A80-0754-8ECA-3974317828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A362B8-3523-4D63-B4F7-9116BBDBD29D}"/>
              </a:ext>
            </a:extLst>
          </p:cNvPr>
          <p:cNvSpPr/>
          <p:nvPr/>
        </p:nvSpPr>
        <p:spPr>
          <a:xfrm>
            <a:off x="225631" y="240386"/>
            <a:ext cx="8380476" cy="10322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 3: Vẽ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chân cột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vi-V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68F934-9DBB-4EA2-B3D9-367E88F4B6BD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75933" y="1725104"/>
            <a:ext cx="7918516" cy="48925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14C15F-DB8E-778E-5158-D9E7F55F3D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1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7503776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560293</Template>
  <TotalTime>1531</TotalTime>
  <Words>334</Words>
  <Application>Microsoft Office PowerPoint</Application>
  <PresentationFormat>Widescreen</PresentationFormat>
  <Paragraphs>43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宋体</vt:lpstr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Office Theme</vt:lpstr>
      <vt:lpstr>PowerPoint Presentation</vt:lpstr>
      <vt:lpstr>PowerPoint Presentation</vt:lpstr>
      <vt:lpstr>Mục tiêu</vt:lpstr>
      <vt:lpstr>Hoạt động mở đầu</vt:lpstr>
      <vt:lpstr>PowerPoint Presentation</vt:lpstr>
      <vt:lpstr>Hoạt động hình thành kiến thức mới</vt:lpstr>
      <vt:lpstr>PowerPoint Presentation</vt:lpstr>
      <vt:lpstr>PowerPoint Presentation</vt:lpstr>
      <vt:lpstr>PowerPoint Presentation</vt:lpstr>
      <vt:lpstr>PowerPoint Presentation</vt:lpstr>
      <vt:lpstr>Hoạt động luyện tập</vt:lpstr>
      <vt:lpstr>PowerPoint Presentation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267</cp:revision>
  <dcterms:created xsi:type="dcterms:W3CDTF">2017-05-10T09:07:55Z</dcterms:created>
  <dcterms:modified xsi:type="dcterms:W3CDTF">2024-04-15T09:49:53Z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