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65" r:id="rId2"/>
    <p:sldId id="260" r:id="rId3"/>
    <p:sldId id="262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63" r:id="rId15"/>
    <p:sldId id="272" r:id="rId16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5F03"/>
    <a:srgbClr val="238978"/>
    <a:srgbClr val="B65C12"/>
    <a:srgbClr val="005092"/>
    <a:srgbClr val="FCA821"/>
    <a:srgbClr val="239071"/>
    <a:srgbClr val="FFFFFF"/>
    <a:srgbClr val="D1E7E5"/>
    <a:srgbClr val="F2F2F2"/>
    <a:srgbClr val="F9F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11" d="100"/>
          <a:sy n="111" d="100"/>
        </p:scale>
        <p:origin x="47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51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865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6055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82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0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73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12372B-6A94-8227-E89E-BECD46A4B9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7.wdp"/><Relationship Id="rId3" Type="http://schemas.openxmlformats.org/officeDocument/2006/relationships/image" Target="../media/image4.png"/><Relationship Id="rId7" Type="http://schemas.microsoft.com/office/2007/relationships/hdphoto" Target="../media/hdphoto4.wdp"/><Relationship Id="rId12" Type="http://schemas.openxmlformats.org/officeDocument/2006/relationships/image" Target="../media/image26.png"/><Relationship Id="rId17" Type="http://schemas.microsoft.com/office/2007/relationships/hdphoto" Target="../media/hdphoto9.wdp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8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microsoft.com/office/2007/relationships/hdphoto" Target="../media/hdphoto5.wdp"/><Relationship Id="rId1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png"/><Relationship Id="rId7" Type="http://schemas.microsoft.com/office/2007/relationships/hdphoto" Target="../media/hdphoto1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microsoft.com/office/2007/relationships/hdphoto" Target="../media/hdphoto10.wdp"/><Relationship Id="rId4" Type="http://schemas.openxmlformats.org/officeDocument/2006/relationships/image" Target="../media/image29.png"/><Relationship Id="rId9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jpe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8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8E1BAD-F143-50EF-24D3-54E3DCD37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9FE7F9-A9B4-3E05-E07B-6BADE8C06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7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937504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6098" y="1060594"/>
            <a:ext cx="740553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8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Trong các thiết bị dưới đây thiết bị nào là chuột (máy tính):</a:t>
            </a:r>
            <a:endParaRPr lang="en-US" sz="38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9" b="7709"/>
          <a:stretch/>
        </p:blipFill>
        <p:spPr bwMode="auto">
          <a:xfrm>
            <a:off x="545885" y="3321449"/>
            <a:ext cx="2964229" cy="25072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0" r="11150"/>
          <a:stretch/>
        </p:blipFill>
        <p:spPr bwMode="auto">
          <a:xfrm>
            <a:off x="4483509" y="3321449"/>
            <a:ext cx="2920181" cy="25072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4" r="13284"/>
          <a:stretch/>
        </p:blipFill>
        <p:spPr bwMode="auto">
          <a:xfrm>
            <a:off x="8377084" y="3321449"/>
            <a:ext cx="2713704" cy="25072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Rectangle 8"/>
          <p:cNvSpPr/>
          <p:nvPr/>
        </p:nvSpPr>
        <p:spPr>
          <a:xfrm>
            <a:off x="5501402" y="5159912"/>
            <a:ext cx="1189195" cy="900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6600" b="1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637FF2-FFD6-BA27-C54E-B9499FAF3F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2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7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9" dur="50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50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9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3284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0983" y="1085813"/>
            <a:ext cx="6491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Khoanh vào đáp án thích hợp</a:t>
            </a:r>
            <a:endParaRPr lang="en-US" sz="40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4BAE19-406B-CEF0-AF52-526773638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4EA0BB72-9B79-7554-B84E-7722A3108B76}"/>
              </a:ext>
            </a:extLst>
          </p:cNvPr>
          <p:cNvGrpSpPr/>
          <p:nvPr/>
        </p:nvGrpSpPr>
        <p:grpSpPr>
          <a:xfrm>
            <a:off x="8082115" y="2505924"/>
            <a:ext cx="2722208" cy="3158045"/>
            <a:chOff x="8082115" y="2505924"/>
            <a:chExt cx="2722208" cy="3158045"/>
          </a:xfrm>
        </p:grpSpPr>
        <p:pic>
          <p:nvPicPr>
            <p:cNvPr id="7" name="Picture 6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422" t="58800" b="2669"/>
            <a:stretch/>
          </p:blipFill>
          <p:spPr bwMode="auto">
            <a:xfrm>
              <a:off x="8082115" y="4437888"/>
              <a:ext cx="2722208" cy="12260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5EA5C6B-ED89-DE1E-245E-677083221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2115" y="2505924"/>
              <a:ext cx="2722208" cy="1931964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F40AE4-C01B-EC83-0796-8D7CA5A55F4C}"/>
              </a:ext>
            </a:extLst>
          </p:cNvPr>
          <p:cNvGrpSpPr/>
          <p:nvPr/>
        </p:nvGrpSpPr>
        <p:grpSpPr>
          <a:xfrm>
            <a:off x="4807972" y="2420112"/>
            <a:ext cx="2722208" cy="3273354"/>
            <a:chOff x="4807972" y="2420112"/>
            <a:chExt cx="2595718" cy="3273354"/>
          </a:xfrm>
        </p:grpSpPr>
        <p:pic>
          <p:nvPicPr>
            <p:cNvPr id="5" name="Picture 4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52" t="59190" r="34785" b="1353"/>
            <a:stretch/>
          </p:blipFill>
          <p:spPr bwMode="auto">
            <a:xfrm>
              <a:off x="4807973" y="4437888"/>
              <a:ext cx="2595717" cy="12555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A1C920E-FABD-86EB-70EA-0ECCB6AD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07972" y="2420112"/>
              <a:ext cx="2595717" cy="201777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19EE70D-1A92-F058-6A80-B793068014D4}"/>
              </a:ext>
            </a:extLst>
          </p:cNvPr>
          <p:cNvGrpSpPr/>
          <p:nvPr/>
        </p:nvGrpSpPr>
        <p:grpSpPr>
          <a:xfrm>
            <a:off x="1511807" y="2505924"/>
            <a:ext cx="2617741" cy="3245946"/>
            <a:chOff x="1511807" y="2505924"/>
            <a:chExt cx="2617741" cy="3245946"/>
          </a:xfrm>
        </p:grpSpPr>
        <p:pic>
          <p:nvPicPr>
            <p:cNvPr id="6" name="Picture 5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398" r="68673" b="-2856"/>
            <a:stretch/>
          </p:blipFill>
          <p:spPr bwMode="auto">
            <a:xfrm>
              <a:off x="1511808" y="4496292"/>
              <a:ext cx="2617740" cy="12555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E006AED-56B5-9C44-BB50-5E06628FC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11807" y="2505924"/>
              <a:ext cx="2617740" cy="2017776"/>
            </a:xfrm>
            <a:prstGeom prst="rect">
              <a:avLst/>
            </a:prstGeom>
          </p:spPr>
        </p:pic>
      </p:grpSp>
      <p:sp>
        <p:nvSpPr>
          <p:cNvPr id="3" name="Oval 2"/>
          <p:cNvSpPr/>
          <p:nvPr/>
        </p:nvSpPr>
        <p:spPr>
          <a:xfrm>
            <a:off x="5378756" y="4615631"/>
            <a:ext cx="1454150" cy="41356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767816" y="5149619"/>
            <a:ext cx="1454150" cy="41356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3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71216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6045" y="917466"/>
            <a:ext cx="74187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 cầu học sinh hoàn thành bài tập vận dụng/Sách LQTH1/trang 7</a:t>
            </a:r>
            <a:endParaRPr lang="en-US" sz="36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4E6C6E-4ADE-9257-841D-6EC363378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A3DBE-9D71-F0CC-C4BD-EEFCE150D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43" b="89143" l="4762" r="97143">
                        <a14:foregroundMark x1="90000" y1="52000" x2="90000" y2="52000"/>
                        <a14:foregroundMark x1="92381" y1="42286" x2="92381" y2="42286"/>
                        <a14:foregroundMark x1="7619" y1="34857" x2="7619" y2="34857"/>
                        <a14:foregroundMark x1="4762" y1="42286" x2="4762" y2="42286"/>
                        <a14:foregroundMark x1="97143" y1="46857" x2="97143" y2="4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444" y="2183049"/>
            <a:ext cx="2000250" cy="1666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CF438B-832B-507C-6CA2-9424FA5522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75" b="96250" l="6250" r="90000">
                        <a14:foregroundMark x1="22969" y1="92917" x2="22969" y2="92917"/>
                        <a14:foregroundMark x1="7969" y1="78333" x2="7969" y2="78333"/>
                        <a14:foregroundMark x1="6250" y1="86875" x2="6250" y2="86875"/>
                        <a14:foregroundMark x1="7656" y1="95417" x2="7656" y2="95417"/>
                        <a14:foregroundMark x1="37188" y1="96458" x2="37188" y2="96458"/>
                        <a14:foregroundMark x1="42500" y1="6875" x2="42500" y2="6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94762" y="4546231"/>
            <a:ext cx="2375830" cy="17818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F35120-8E55-86EE-E487-91ACAACD12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844" l="3516" r="97461">
                        <a14:foregroundMark x1="7715" y1="50586" x2="7715" y2="50586"/>
                        <a14:foregroundMark x1="3516" y1="58203" x2="3516" y2="58203"/>
                        <a14:foregroundMark x1="90039" y1="55859" x2="90039" y2="55859"/>
                        <a14:foregroundMark x1="93457" y1="39160" x2="93457" y2="39160"/>
                        <a14:foregroundMark x1="97461" y1="38379" x2="97461" y2="38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7551" y="2183496"/>
            <a:ext cx="2000250" cy="20002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7B4063-6C79-518F-4A64-A13FD9AC8D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000" b="92000" l="10000" r="90000">
                        <a14:foregroundMark x1="45000" y1="92000" x2="45000" y2="92000"/>
                        <a14:foregroundMark x1="45750" y1="9000" x2="45750" y2="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582" y="4407423"/>
            <a:ext cx="1946995" cy="19469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F5CDA76-3E45-6E09-8120-D5B7E0160C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155" b="89906" l="10000" r="90000">
                        <a14:foregroundMark x1="26364" y1="9155" x2="26364" y2="9155"/>
                        <a14:foregroundMark x1="78636" y1="65023" x2="78636" y2="650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902" y="2201823"/>
            <a:ext cx="2582483" cy="16668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C99B5C6-4E7A-9D1D-DA24-7EFBF28575E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500" b="94423" l="10000" r="90000">
                        <a14:foregroundMark x1="57179" y1="7692" x2="57179" y2="7692"/>
                        <a14:foregroundMark x1="46410" y1="94423" x2="46410" y2="94423"/>
                        <a14:backgroundMark x1="20385" y1="57115" x2="20385" y2="57115"/>
                        <a14:backgroundMark x1="30641" y1="47115" x2="30641" y2="47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788" y="4447316"/>
            <a:ext cx="2897813" cy="19318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C6C18A-225E-F3BC-AED8-6ED0D59A25B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4000" r="94667">
                        <a14:foregroundMark x1="50333" y1="63750" x2="50333" y2="63750"/>
                        <a14:foregroundMark x1="53000" y1="62750" x2="53000" y2="62750"/>
                        <a14:foregroundMark x1="56500" y1="65750" x2="56500" y2="65750"/>
                        <a14:foregroundMark x1="94667" y1="73750" x2="94667" y2="73750"/>
                        <a14:foregroundMark x1="93500" y1="70750" x2="93500" y2="70750"/>
                        <a14:foregroundMark x1="55000" y1="76250" x2="55000" y2="76250"/>
                        <a14:foregroundMark x1="24333" y1="34750" x2="24333" y2="34750"/>
                        <a14:foregroundMark x1="8167" y1="35750" x2="8167" y2="35750"/>
                        <a14:foregroundMark x1="14333" y1="63250" x2="14333" y2="63250"/>
                        <a14:foregroundMark x1="7667" y1="63500" x2="7667" y2="63500"/>
                        <a14:foregroundMark x1="7000" y1="34000" x2="7000" y2="34000"/>
                        <a14:foregroundMark x1="62333" y1="65250" x2="62333" y2="65250"/>
                        <a14:foregroundMark x1="53000" y1="65750" x2="53000" y2="65750"/>
                        <a14:foregroundMark x1="64167" y1="65000" x2="64167" y2="65000"/>
                        <a14:foregroundMark x1="73333" y1="76000" x2="73333" y2="76000"/>
                        <a14:foregroundMark x1="65500" y1="65250" x2="65500" y2="65250"/>
                        <a14:foregroundMark x1="5500" y1="38250" x2="5500" y2="38250"/>
                        <a14:foregroundMark x1="8000" y1="51750" x2="8000" y2="51750"/>
                        <a14:foregroundMark x1="9000" y1="50000" x2="9000" y2="50000"/>
                        <a14:foregroundMark x1="7667" y1="51750" x2="7667" y2="51750"/>
                        <a14:foregroundMark x1="4167" y1="50250" x2="4167" y2="50250"/>
                        <a14:foregroundMark x1="17667" y1="78750" x2="17667" y2="78750"/>
                        <a14:foregroundMark x1="14333" y1="78750" x2="14333" y2="78750"/>
                        <a14:foregroundMark x1="19000" y1="68500" x2="19000" y2="68500"/>
                        <a14:foregroundMark x1="25667" y1="77500" x2="25667" y2="77500"/>
                        <a14:foregroundMark x1="23000" y1="77750" x2="23000" y2="77750"/>
                        <a14:foregroundMark x1="23500" y1="80750" x2="23500" y2="80750"/>
                        <a14:foregroundMark x1="20833" y1="78750" x2="20833" y2="78750"/>
                        <a14:foregroundMark x1="7500" y1="76750" x2="7500" y2="76750"/>
                        <a14:foregroundMark x1="4000" y1="71500" x2="4000" y2="71500"/>
                        <a14:foregroundMark x1="24833" y1="68500" x2="24833" y2="68500"/>
                        <a14:foregroundMark x1="42500" y1="78750" x2="42500" y2="78750"/>
                        <a14:foregroundMark x1="45167" y1="78000" x2="45167" y2="78000"/>
                        <a14:foregroundMark x1="48000" y1="78000" x2="48000" y2="78000"/>
                        <a14:foregroundMark x1="21167" y1="80750" x2="21167" y2="80750"/>
                        <a14:foregroundMark x1="57833" y1="79250" x2="57833" y2="7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1157" y="4607009"/>
            <a:ext cx="2606644" cy="1737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2037404" y="2474902"/>
            <a:ext cx="2165886" cy="15514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640778" y="2274835"/>
            <a:ext cx="2165885" cy="15514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44384" y="4489770"/>
            <a:ext cx="2426207" cy="211219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-33215" y="-117313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6721" y="930531"/>
            <a:ext cx="7540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 cầu học sinh hoàn thành bài tập vận dụng/Sách LQTH1/trang 7</a:t>
            </a:r>
            <a:endParaRPr lang="en-US" sz="36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FBE425-E794-2F54-12F5-3A757439D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78C3C5-CD01-5DF7-080A-07134040B1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55" b="89906" l="10000" r="90000">
                        <a14:foregroundMark x1="26364" y1="9155" x2="26364" y2="9155"/>
                        <a14:foregroundMark x1="78636" y1="65023" x2="78636" y2="650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1" y="2364366"/>
            <a:ext cx="3468742" cy="22389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5D293B-146A-15A6-1914-F8B1A03254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00" b="94423" l="10000" r="90000">
                        <a14:foregroundMark x1="57179" y1="7692" x2="57179" y2="7692"/>
                        <a14:foregroundMark x1="46410" y1="94423" x2="46410" y2="94423"/>
                        <a14:backgroundMark x1="20385" y1="57115" x2="20385" y2="57115"/>
                        <a14:backgroundMark x1="30641" y1="47115" x2="30641" y2="47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89" y="2131383"/>
            <a:ext cx="3623057" cy="24153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6943AC-6849-7C2F-F29B-3C2D5E33D0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4000" r="94667">
                        <a14:foregroundMark x1="50333" y1="63750" x2="50333" y2="63750"/>
                        <a14:foregroundMark x1="53000" y1="62750" x2="53000" y2="62750"/>
                        <a14:foregroundMark x1="56500" y1="65750" x2="56500" y2="65750"/>
                        <a14:foregroundMark x1="94667" y1="73750" x2="94667" y2="73750"/>
                        <a14:foregroundMark x1="93500" y1="70750" x2="93500" y2="70750"/>
                        <a14:foregroundMark x1="55000" y1="76250" x2="55000" y2="76250"/>
                        <a14:foregroundMark x1="24333" y1="34750" x2="24333" y2="34750"/>
                        <a14:foregroundMark x1="8167" y1="35750" x2="8167" y2="35750"/>
                        <a14:foregroundMark x1="14333" y1="63250" x2="14333" y2="63250"/>
                        <a14:foregroundMark x1="7667" y1="63500" x2="7667" y2="63500"/>
                        <a14:foregroundMark x1="7000" y1="34000" x2="7000" y2="34000"/>
                        <a14:foregroundMark x1="62333" y1="65250" x2="62333" y2="65250"/>
                        <a14:foregroundMark x1="53000" y1="65750" x2="53000" y2="65750"/>
                        <a14:foregroundMark x1="64167" y1="65000" x2="64167" y2="65000"/>
                        <a14:foregroundMark x1="73333" y1="76000" x2="73333" y2="76000"/>
                        <a14:foregroundMark x1="65500" y1="65250" x2="65500" y2="65250"/>
                        <a14:foregroundMark x1="5500" y1="38250" x2="5500" y2="38250"/>
                        <a14:foregroundMark x1="8000" y1="51750" x2="8000" y2="51750"/>
                        <a14:foregroundMark x1="9000" y1="50000" x2="9000" y2="50000"/>
                        <a14:foregroundMark x1="7667" y1="51750" x2="7667" y2="51750"/>
                        <a14:foregroundMark x1="4167" y1="50250" x2="4167" y2="50250"/>
                        <a14:foregroundMark x1="17667" y1="78750" x2="17667" y2="78750"/>
                        <a14:foregroundMark x1="14333" y1="78750" x2="14333" y2="78750"/>
                        <a14:foregroundMark x1="19000" y1="68500" x2="19000" y2="68500"/>
                        <a14:foregroundMark x1="25667" y1="77500" x2="25667" y2="77500"/>
                        <a14:foregroundMark x1="23000" y1="77750" x2="23000" y2="77750"/>
                        <a14:foregroundMark x1="23500" y1="80750" x2="23500" y2="80750"/>
                        <a14:foregroundMark x1="20833" y1="78750" x2="20833" y2="78750"/>
                        <a14:foregroundMark x1="7500" y1="76750" x2="7500" y2="76750"/>
                        <a14:foregroundMark x1="4000" y1="71500" x2="4000" y2="71500"/>
                        <a14:foregroundMark x1="24833" y1="68500" x2="24833" y2="68500"/>
                        <a14:foregroundMark x1="42500" y1="78750" x2="42500" y2="78750"/>
                        <a14:foregroundMark x1="45167" y1="78000" x2="45167" y2="78000"/>
                        <a14:foregroundMark x1="48000" y1="78000" x2="48000" y2="78000"/>
                        <a14:foregroundMark x1="21167" y1="80750" x2="21167" y2="80750"/>
                        <a14:foregroundMark x1="57833" y1="79250" x2="57833" y2="7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6107" y="2450169"/>
            <a:ext cx="3100966" cy="2067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70A6A09-6818-D564-D5E2-3AAB44C490D7}"/>
              </a:ext>
            </a:extLst>
          </p:cNvPr>
          <p:cNvSpPr txBox="1"/>
          <p:nvPr/>
        </p:nvSpPr>
        <p:spPr>
          <a:xfrm>
            <a:off x="746759" y="5545603"/>
            <a:ext cx="3468741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Máy tính để bàn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6BBF75-57FC-FAF5-40D4-B59DD972B78F}"/>
              </a:ext>
            </a:extLst>
          </p:cNvPr>
          <p:cNvSpPr txBox="1"/>
          <p:nvPr/>
        </p:nvSpPr>
        <p:spPr>
          <a:xfrm>
            <a:off x="4361629" y="5547464"/>
            <a:ext cx="3468741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Máy tính bảng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D07189-5D08-AED4-71ED-82B4E1CE522E}"/>
              </a:ext>
            </a:extLst>
          </p:cNvPr>
          <p:cNvSpPr txBox="1"/>
          <p:nvPr/>
        </p:nvSpPr>
        <p:spPr>
          <a:xfrm>
            <a:off x="7967471" y="5518499"/>
            <a:ext cx="3468741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Máy tính xách tay</a:t>
            </a:r>
          </a:p>
        </p:txBody>
      </p:sp>
      <p:cxnSp>
        <p:nvCxnSpPr>
          <p:cNvPr id="4" name="Straight Arrow Connector 3"/>
          <p:cNvCxnSpPr>
            <a:cxnSpLocks/>
          </p:cNvCxnSpPr>
          <p:nvPr/>
        </p:nvCxnSpPr>
        <p:spPr>
          <a:xfrm>
            <a:off x="2161092" y="3282844"/>
            <a:ext cx="7878258" cy="235042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cxnSpLocks/>
          </p:cNvCxnSpPr>
          <p:nvPr/>
        </p:nvCxnSpPr>
        <p:spPr>
          <a:xfrm flipH="1">
            <a:off x="6200553" y="3229232"/>
            <a:ext cx="4242813" cy="2468983"/>
          </a:xfrm>
          <a:prstGeom prst="straightConnector1">
            <a:avLst/>
          </a:prstGeom>
          <a:ln w="57150">
            <a:solidFill>
              <a:srgbClr val="2390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  <a:endCxn id="14" idx="0"/>
          </p:cNvCxnSpPr>
          <p:nvPr/>
        </p:nvCxnSpPr>
        <p:spPr>
          <a:xfrm flipH="1">
            <a:off x="2481130" y="3429000"/>
            <a:ext cx="3614869" cy="2116603"/>
          </a:xfrm>
          <a:prstGeom prst="straightConnector1">
            <a:avLst/>
          </a:prstGeom>
          <a:ln w="57150">
            <a:solidFill>
              <a:srgbClr val="FCA8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85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754063" y="162393"/>
            <a:ext cx="10680700" cy="1115695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883FF4-F40F-4E22-9572-91A0D889F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3549" y="2096494"/>
            <a:ext cx="8953288" cy="370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099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24030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02DA92-697F-D269-F47E-80A3E8F8C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724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3.33333E-6 L 1.25E-6 -0.07223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2849" y="1094533"/>
            <a:ext cx="8266302" cy="14465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 TÍNH – NGƯỜI BẠN MỚI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0268" y="3206695"/>
            <a:ext cx="7231467" cy="75405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3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43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tính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5716A3-7035-94F4-C67E-EB606BCFF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933892" y="508191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noFill/>
          <a:ln>
            <a:noFill/>
          </a:ln>
        </p:spPr>
        <p:txBody>
          <a:bodyPr/>
          <a:lstStyle/>
          <a:p>
            <a:pPr marL="0" lvl="0" indent="0" algn="l">
              <a:lnSpc>
                <a:spcPct val="100000"/>
              </a:lnSpc>
            </a:pP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0" u="none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i="0" u="none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>
              <a:lnSpc>
                <a:spcPct val="100000"/>
              </a:lnSpc>
            </a:pP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>
              <a:lnSpc>
                <a:spcPct val="100000"/>
              </a:lnSpc>
            </a:pP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08F5F5-2DF1-D7B9-BF4F-555811B7B5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59024" y="156521"/>
            <a:ext cx="9153632" cy="917466"/>
          </a:xfrm>
        </p:spPr>
        <p:txBody>
          <a:bodyPr/>
          <a:lstStyle/>
          <a:p>
            <a:pPr marL="0" lvl="0" algn="just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altLang="zh-CN" sz="60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12" y="2687852"/>
            <a:ext cx="5303520" cy="33106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6308" y="1364413"/>
            <a:ext cx="66867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Đố các bạn đây là hình nói về vật gì?</a:t>
            </a:r>
            <a:endParaRPr 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11309F-46C9-B78B-5EF0-FB440F6AC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-25650" y="-61326"/>
            <a:ext cx="8704053" cy="613417"/>
          </a:xfrm>
        </p:spPr>
        <p:txBody>
          <a:bodyPr/>
          <a:lstStyle/>
          <a:p>
            <a:pPr marL="0" lvl="0" algn="just"/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3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3189" y="918142"/>
            <a:ext cx="76539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 bộ phận cơ bản của máy tính</a:t>
            </a:r>
            <a:endParaRPr lang="en-US" sz="40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233" y="2462784"/>
            <a:ext cx="2011679" cy="17789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0" b="17070"/>
          <a:stretch/>
        </p:blipFill>
        <p:spPr bwMode="auto">
          <a:xfrm>
            <a:off x="5837472" y="2462784"/>
            <a:ext cx="2701110" cy="17789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" r="4232"/>
          <a:stretch/>
        </p:blipFill>
        <p:spPr bwMode="auto">
          <a:xfrm>
            <a:off x="191891" y="2377440"/>
            <a:ext cx="1763282" cy="1926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95232" y="2389632"/>
            <a:ext cx="2701110" cy="19263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103512" y="4552490"/>
            <a:ext cx="1955173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Chứa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não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khiển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25944" y="4552490"/>
            <a:ext cx="2487168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cấu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ti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vi.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endParaRPr 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466056" y="4552490"/>
            <a:ext cx="2041458" cy="156966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khiển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chóng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11209" y="4552490"/>
            <a:ext cx="2339161" cy="156966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Gồm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gõ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59170E-FEC5-76BF-E657-1C646ECE14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144329"/>
            <a:ext cx="8729932" cy="332690"/>
          </a:xfrm>
        </p:spPr>
        <p:txBody>
          <a:bodyPr/>
          <a:lstStyle/>
          <a:p>
            <a:pPr marL="0" lvl="0" algn="just"/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3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9733" y="1086294"/>
            <a:ext cx="8729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 thiết bị dưới đây dùng để làm gì ?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" r="2531"/>
          <a:stretch/>
        </p:blipFill>
        <p:spPr bwMode="auto">
          <a:xfrm>
            <a:off x="1298490" y="2865120"/>
            <a:ext cx="3602694" cy="25745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 b="9274"/>
          <a:stretch/>
        </p:blipFill>
        <p:spPr bwMode="auto">
          <a:xfrm>
            <a:off x="6847839" y="2865120"/>
            <a:ext cx="3160831" cy="25745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C4C0661-2CB2-FABB-A1AB-B17AD297D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798943" cy="606068"/>
          </a:xfrm>
        </p:spPr>
        <p:txBody>
          <a:bodyPr/>
          <a:lstStyle/>
          <a:p>
            <a:pPr marL="0" lvl="0" algn="just"/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2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2499" y="1094533"/>
            <a:ext cx="76844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Máy tính có nhiều loại khác nhau: máy tính để bàn, máy tính xách tay, máy tính bảng</a:t>
            </a:r>
            <a:endParaRPr lang="en-US" sz="32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1" r="10491"/>
          <a:stretch/>
        </p:blipFill>
        <p:spPr bwMode="auto">
          <a:xfrm>
            <a:off x="4201290" y="2939476"/>
            <a:ext cx="3214497" cy="2625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" r="5379"/>
          <a:stretch/>
        </p:blipFill>
        <p:spPr bwMode="auto">
          <a:xfrm>
            <a:off x="302499" y="2939478"/>
            <a:ext cx="3327669" cy="2625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" r="372"/>
          <a:stretch/>
        </p:blipFill>
        <p:spPr bwMode="auto">
          <a:xfrm>
            <a:off x="7986910" y="2939476"/>
            <a:ext cx="3909338" cy="26257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22D5C5-7DE9-558D-504F-B4D31B00E2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3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70688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0688" y="974888"/>
            <a:ext cx="78034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Trong các thiết bị dưới đây thiết bị nào là màn hình</a:t>
            </a:r>
            <a:endParaRPr lang="en-US" sz="4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6" b="12146"/>
          <a:stretch/>
        </p:blipFill>
        <p:spPr bwMode="auto">
          <a:xfrm>
            <a:off x="4652682" y="3092942"/>
            <a:ext cx="3321424" cy="25146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2" b="10632"/>
          <a:stretch/>
        </p:blipFill>
        <p:spPr bwMode="auto">
          <a:xfrm>
            <a:off x="679071" y="3092942"/>
            <a:ext cx="3193682" cy="25146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7" r="8287"/>
          <a:stretch/>
        </p:blipFill>
        <p:spPr bwMode="auto">
          <a:xfrm>
            <a:off x="8660585" y="3092942"/>
            <a:ext cx="3092144" cy="25146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2067232" y="5699107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6600" b="1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466EDF-3652-8340-B464-644683DE1F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0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04085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1882" y="933697"/>
            <a:ext cx="70568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Trong các thiết bị dưới đây thiết bị nào là bàn phím</a:t>
            </a:r>
            <a:endParaRPr lang="en-US" sz="40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3" r="8953"/>
          <a:stretch/>
        </p:blipFill>
        <p:spPr bwMode="auto">
          <a:xfrm>
            <a:off x="361882" y="2684206"/>
            <a:ext cx="3177731" cy="2582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9" b="10359"/>
          <a:stretch/>
        </p:blipFill>
        <p:spPr bwMode="auto">
          <a:xfrm>
            <a:off x="8465575" y="2684206"/>
            <a:ext cx="3257110" cy="2582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5" b="10685"/>
          <a:stretch/>
        </p:blipFill>
        <p:spPr bwMode="auto">
          <a:xfrm>
            <a:off x="4357568" y="2684206"/>
            <a:ext cx="3284145" cy="2582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9626625" y="4511442"/>
            <a:ext cx="1189195" cy="900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6600" b="1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D38FE-92D0-AAA1-5443-D0C0517680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9665" y="75033"/>
            <a:ext cx="3394084" cy="101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3A62F3-E873-368A-D6B2-5F6B4F83930D}"/>
              </a:ext>
            </a:extLst>
          </p:cNvPr>
          <p:cNvSpPr txBox="1"/>
          <p:nvPr/>
        </p:nvSpPr>
        <p:spPr>
          <a:xfrm>
            <a:off x="6486144" y="597408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27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0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8" grpId="1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1494</TotalTime>
  <Words>349</Words>
  <Application>Microsoft Office PowerPoint</Application>
  <PresentationFormat>Widescreen</PresentationFormat>
  <Paragraphs>54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宋体</vt:lpstr>
      <vt:lpstr>Arial</vt:lpstr>
      <vt:lpstr>Arial Black</vt:lpstr>
      <vt:lpstr>Calibri</vt:lpstr>
      <vt:lpstr>Century Schoolbook</vt:lpstr>
      <vt:lpstr>Tempus Sans ITC</vt:lpstr>
      <vt:lpstr>Times New Roman</vt:lpstr>
      <vt:lpstr>Wingdings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luyện tập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Administrator</cp:lastModifiedBy>
  <cp:revision>151</cp:revision>
  <dcterms:created xsi:type="dcterms:W3CDTF">2017-05-10T09:07:55Z</dcterms:created>
  <dcterms:modified xsi:type="dcterms:W3CDTF">2024-04-16T10:34:30Z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