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6"/>
  </p:notesMasterIdLst>
  <p:sldIdLst>
    <p:sldId id="364" r:id="rId2"/>
    <p:sldId id="260" r:id="rId3"/>
    <p:sldId id="262" r:id="rId4"/>
    <p:sldId id="349" r:id="rId5"/>
    <p:sldId id="350" r:id="rId6"/>
    <p:sldId id="359" r:id="rId7"/>
    <p:sldId id="360" r:id="rId8"/>
    <p:sldId id="361" r:id="rId9"/>
    <p:sldId id="351" r:id="rId10"/>
    <p:sldId id="353" r:id="rId11"/>
    <p:sldId id="354" r:id="rId12"/>
    <p:sldId id="357" r:id="rId13"/>
    <p:sldId id="363" r:id="rId14"/>
    <p:sldId id="272" r:id="rId15"/>
  </p:sldIdLst>
  <p:sldSz cx="12192000" cy="6858000"/>
  <p:notesSz cx="6858000" cy="9144000"/>
  <p:custDataLst>
    <p:tags r:id="rId17"/>
  </p:custDataLst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C5389"/>
    <a:srgbClr val="FCA821"/>
    <a:srgbClr val="005092"/>
    <a:srgbClr val="57C0D5"/>
    <a:srgbClr val="239071"/>
    <a:srgbClr val="D1E7E5"/>
    <a:srgbClr val="F2F2F2"/>
    <a:srgbClr val="F9FCFB"/>
    <a:srgbClr val="F2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8912" autoAdjust="0"/>
  </p:normalViewPr>
  <p:slideViewPr>
    <p:cSldViewPr snapToGrid="0">
      <p:cViewPr varScale="1">
        <p:scale>
          <a:sx n="111" d="100"/>
          <a:sy n="111" d="100"/>
        </p:scale>
        <p:origin x="47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2506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474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76055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8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6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95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79564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31924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3375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797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22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942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84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03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771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355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369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643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624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872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35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572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832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8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alphaModFix amt="8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DB711-A6F8-4639-8AFC-121229B08AAF}" type="datetimeFigureOut">
              <a:rPr lang="en-US" smtClean="0"/>
              <a:pPr/>
              <a:t>4/16/2024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288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00" r:id="rId3"/>
    <p:sldLayoutId id="214748369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D322E23-1D0B-7C27-5BE1-FC097DE313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2535826-FE88-17D7-A7D7-C885EBE696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7303" y="29213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9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0622" y="1219088"/>
            <a:ext cx="7478620" cy="104644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870025-956C-8F7F-0C00-E2067660BD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7303" y="29213"/>
            <a:ext cx="3394084" cy="10195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AA17F2-E011-6896-D13C-BEA90D7D82B5}"/>
              </a:ext>
            </a:extLst>
          </p:cNvPr>
          <p:cNvSpPr txBox="1"/>
          <p:nvPr/>
        </p:nvSpPr>
        <p:spPr>
          <a:xfrm>
            <a:off x="2268620" y="135539"/>
            <a:ext cx="6738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8C5033F-8929-7AF0-9AD4-DDC357D5EF2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018" t="35513" r="21348" b="28206"/>
          <a:stretch/>
        </p:blipFill>
        <p:spPr>
          <a:xfrm>
            <a:off x="1641231" y="2761551"/>
            <a:ext cx="9253614" cy="373049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52241FA-D838-4571-AABA-E2C4A2E74916}"/>
              </a:ext>
            </a:extLst>
          </p:cNvPr>
          <p:cNvSpPr/>
          <p:nvPr/>
        </p:nvSpPr>
        <p:spPr>
          <a:xfrm>
            <a:off x="1641231" y="3240918"/>
            <a:ext cx="297460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Nút</a:t>
            </a:r>
            <a:r>
              <a:rPr lang="en-US" sz="28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2800" b="1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trái</a:t>
            </a:r>
            <a:r>
              <a:rPr lang="en-US" sz="28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2800" b="1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chuột</a:t>
            </a:r>
            <a:endParaRPr lang="en-US" sz="28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BDDE87-4D68-6F7D-168B-7BA64BE4267D}"/>
              </a:ext>
            </a:extLst>
          </p:cNvPr>
          <p:cNvSpPr/>
          <p:nvPr/>
        </p:nvSpPr>
        <p:spPr>
          <a:xfrm>
            <a:off x="7729739" y="3214377"/>
            <a:ext cx="297460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Nút</a:t>
            </a:r>
            <a:r>
              <a:rPr lang="en-US" sz="28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2800" b="1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phải</a:t>
            </a:r>
            <a:r>
              <a:rPr lang="en-US" sz="28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2800" b="1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chuột</a:t>
            </a:r>
            <a:endParaRPr lang="en-US" sz="28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C0A975A-5916-1101-0E29-73B439175E30}"/>
              </a:ext>
            </a:extLst>
          </p:cNvPr>
          <p:cNvSpPr/>
          <p:nvPr/>
        </p:nvSpPr>
        <p:spPr>
          <a:xfrm>
            <a:off x="7576163" y="5009392"/>
            <a:ext cx="297460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Nút</a:t>
            </a:r>
            <a:r>
              <a:rPr lang="en-US" sz="28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2800" b="1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cuộn</a:t>
            </a:r>
            <a:endParaRPr lang="en-US" sz="28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0771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remove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A82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remove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A821"/>
                                      </p:to>
                                    </p:animClr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250" autoRev="1" fill="remove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A821"/>
                                      </p:to>
                                    </p:animClr>
                                    <p:animClr clrSpc="rgb" dir="cw">
                                      <p:cBhvr>
                                        <p:cTn id="34" dur="250" autoRev="1" fill="remove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A821"/>
                                      </p:to>
                                    </p:animClr>
                                    <p:set>
                                      <p:cBhvr>
                                        <p:cTn id="35" dur="250" autoRev="1" fill="remove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50" autoRev="1" fill="remove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A821"/>
                                      </p:to>
                                    </p:animClr>
                                    <p:animClr clrSpc="rgb" dir="cw">
                                      <p:cBhvr>
                                        <p:cTn id="45" dur="250" autoRev="1" fill="remove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A821"/>
                                      </p:to>
                                    </p:animClr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autoRev="1" fill="remove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build="allAtOnce"/>
      <p:bldP spid="18" grpId="1" build="allAtOnce"/>
      <p:bldP spid="21" grpId="0" build="allAtOnce"/>
      <p:bldP spid="21" grpId="1" build="allAtOnce"/>
      <p:bldP spid="22" grpId="0" build="allAtOnce"/>
      <p:bldP spid="22" grpI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139934F-B25E-227E-0747-76F4B6EFFE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550" t="24040" r="19504" b="13535"/>
          <a:stretch/>
        </p:blipFill>
        <p:spPr>
          <a:xfrm>
            <a:off x="1997612" y="1276709"/>
            <a:ext cx="9146762" cy="507588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1C1210F-77A9-4FCC-B4EC-A8764EB38B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324" y="2849092"/>
            <a:ext cx="1670449" cy="15128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B59EE20-9C88-4539-9FD5-74C31B78B0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608" y="2721523"/>
            <a:ext cx="1670449" cy="17679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8BEF1DF-5F39-876A-3875-3BD2A36191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7303" y="29213"/>
            <a:ext cx="3394084" cy="10195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485C2F9-775A-B95D-C856-AF3CAD76AA14}"/>
              </a:ext>
            </a:extLst>
          </p:cNvPr>
          <p:cNvGrpSpPr/>
          <p:nvPr/>
        </p:nvGrpSpPr>
        <p:grpSpPr>
          <a:xfrm>
            <a:off x="180118" y="118457"/>
            <a:ext cx="7478620" cy="1546390"/>
            <a:chOff x="180118" y="118457"/>
            <a:chExt cx="7478620" cy="154639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CF83228-6912-492D-9340-0D863942DA43}"/>
                </a:ext>
              </a:extLst>
            </p:cNvPr>
            <p:cNvSpPr/>
            <p:nvPr/>
          </p:nvSpPr>
          <p:spPr>
            <a:xfrm>
              <a:off x="180118" y="218297"/>
              <a:ext cx="7478620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000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Bài</a:t>
              </a:r>
              <a:r>
                <a:rPr lang="en-US" sz="3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000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tập</a:t>
              </a:r>
              <a:r>
                <a:rPr lang="en-US" sz="3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2 :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Đánh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dấu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vào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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đặt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dưới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cầm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chuột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đúng</a:t>
              </a:r>
              <a:endPara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en-US" sz="3000" b="1" dirty="0">
                <a:solidFill>
                  <a:srgbClr val="00B0F0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95F1F4A-F80D-62EF-1001-1D8FEF26E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3069" y="118457"/>
              <a:ext cx="1032718" cy="9467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627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1216" y="897440"/>
            <a:ext cx="8030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 thành bài tập vận dụng/Sách LQTH1/trang 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2CBA474-D7CE-4762-8243-F93952C7BC01}"/>
              </a:ext>
            </a:extLst>
          </p:cNvPr>
          <p:cNvSpPr/>
          <p:nvPr/>
        </p:nvSpPr>
        <p:spPr>
          <a:xfrm>
            <a:off x="849839" y="2134190"/>
            <a:ext cx="9567207" cy="258962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chỗ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chấm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a)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giúp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……………… 	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b) Khi di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chuyển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trỏ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sẽ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di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chuyển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………..	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880FCB-CE84-493D-B540-770960916963}"/>
              </a:ext>
            </a:extLst>
          </p:cNvPr>
          <p:cNvSpPr/>
          <p:nvPr/>
        </p:nvSpPr>
        <p:spPr>
          <a:xfrm>
            <a:off x="849840" y="5151574"/>
            <a:ext cx="9567208" cy="131542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2.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Hãy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kể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tên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một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loại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chuột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máy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tính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mà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em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biết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D1D932-D61F-0870-DFE4-17250ED00B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7303" y="29213"/>
            <a:ext cx="3394084" cy="1019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F1CF16-B089-456B-D1BD-4EA835BE77AA}"/>
              </a:ext>
            </a:extLst>
          </p:cNvPr>
          <p:cNvSpPr txBox="1"/>
          <p:nvPr/>
        </p:nvSpPr>
        <p:spPr>
          <a:xfrm>
            <a:off x="2532185" y="77314"/>
            <a:ext cx="5943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42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883FF4-F40F-4E22-9572-91A0D889FC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7303" y="29213"/>
            <a:ext cx="3394084" cy="1019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0408" y="1649602"/>
            <a:ext cx="9079463" cy="3768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EC63C6-99CB-E701-1E61-ECDCA45E6B63}"/>
              </a:ext>
            </a:extLst>
          </p:cNvPr>
          <p:cNvSpPr txBox="1"/>
          <p:nvPr/>
        </p:nvSpPr>
        <p:spPr>
          <a:xfrm>
            <a:off x="2831124" y="467790"/>
            <a:ext cx="56622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77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085850" y="2243844"/>
            <a:ext cx="102298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600" b="1" dirty="0">
                <a:solidFill>
                  <a:srgbClr val="DC5389"/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600" b="1" dirty="0">
                <a:solidFill>
                  <a:srgbClr val="DC5389"/>
                </a:solidFill>
                <a:latin typeface="Century Schoolbook" pitchFamily="18" charset="0"/>
              </a:rPr>
              <a:t>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E02DA92-697F-D269-F47E-80A3E8F8C5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7303" y="29213"/>
            <a:ext cx="3394084" cy="1019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5724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4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75E-6 -4.44444E-6 L -3.75E-6 -0.07222 " pathEditMode="relative" rAng="0" ptsTypes="AA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52504" y="3206695"/>
            <a:ext cx="8686993" cy="75405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4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4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4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4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tính</a:t>
            </a:r>
            <a:endParaRPr lang="en-US" sz="4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EEC67BD-F003-10A8-8C46-8D077EEDB797}"/>
              </a:ext>
            </a:extLst>
          </p:cNvPr>
          <p:cNvSpPr txBox="1"/>
          <p:nvPr/>
        </p:nvSpPr>
        <p:spPr>
          <a:xfrm>
            <a:off x="1830577" y="1048713"/>
            <a:ext cx="8266302" cy="14465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1</a:t>
            </a:r>
          </a:p>
          <a:p>
            <a:pPr algn="ctr"/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 TÍNH – NGƯỜI BẠN MỚI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34BA44-A7E4-DC10-499E-C744108B7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7303" y="29213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229871"/>
            <a:ext cx="11144992" cy="1490482"/>
          </a:xfrm>
          <a:solidFill>
            <a:schemeClr val="bg1"/>
          </a:solidFill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>
              <a:lnSpc>
                <a:spcPct val="100000"/>
              </a:lnSpc>
            </a:pP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C40A546-699E-FE9A-2477-516D42268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7303" y="29213"/>
            <a:ext cx="3394084" cy="1019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9584C9C-23E1-E695-E367-D501F14D8910}"/>
              </a:ext>
            </a:extLst>
          </p:cNvPr>
          <p:cNvSpPr txBox="1"/>
          <p:nvPr/>
        </p:nvSpPr>
        <p:spPr>
          <a:xfrm>
            <a:off x="4157932" y="808295"/>
            <a:ext cx="2881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16308" y="1364413"/>
            <a:ext cx="66867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“ Ai </a:t>
            </a:r>
            <a:r>
              <a:rPr lang="en-US" sz="40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nhanh</a:t>
            </a:r>
            <a:r>
              <a:rPr lang="en-US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hơn</a:t>
            </a:r>
            <a:r>
              <a:rPr lang="en-US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" name="Picture 3" descr="G:\A_HONG HAI\KE HOACH\2019-2020\TAP HUAN CHUONG TRINH MOI\BAI LAM\HINH TU LIEU SOAN BAI\case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50" b="94488" l="9449" r="89764">
                        <a14:foregroundMark x1="51181" y1="3150" x2="51181" y2="3150"/>
                        <a14:foregroundMark x1="46457" y1="91339" x2="46457" y2="91339"/>
                        <a14:foregroundMark x1="24409" y1="91339" x2="24409" y2="91339"/>
                        <a14:foregroundMark x1="25197" y1="92913" x2="25197" y2="92913"/>
                        <a14:foregroundMark x1="20472" y1="94488" x2="20472" y2="94488"/>
                        <a14:foregroundMark x1="70866" y1="94488" x2="70866" y2="944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08" y="2708273"/>
            <a:ext cx="1926070" cy="230707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ounded Rectangle 5"/>
          <p:cNvSpPr/>
          <p:nvPr/>
        </p:nvSpPr>
        <p:spPr>
          <a:xfrm>
            <a:off x="4461164" y="5569527"/>
            <a:ext cx="22860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START</a:t>
            </a:r>
          </a:p>
        </p:txBody>
      </p:sp>
      <p:pic>
        <p:nvPicPr>
          <p:cNvPr id="8" name="Picture 7" descr="G:\A_HONG HAI\KE HOACH\2019-2020\TAP HUAN CHUONG TRINH MOI\BAI LAM\HINH TU LIEU SOAN BAI\MONITOR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164" y="2708273"/>
            <a:ext cx="2244436" cy="2307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98815" y="3052973"/>
            <a:ext cx="2285999" cy="19339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58849" y="2894818"/>
            <a:ext cx="1933979" cy="19339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G:\A_HONG HAI\KE HOACH\2019-2020\TAP HUAN CHUONG TRINH MOI\BAI LAM\HINH TU LIEU SOAN BAI\SPEAKER1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2872" y="2708272"/>
            <a:ext cx="2369128" cy="19884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15741" y="2586939"/>
            <a:ext cx="2756972" cy="2289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4F407C-65F6-E989-23FD-A248FC1D768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07303" y="29213"/>
            <a:ext cx="3394084" cy="1019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3ADD0B-3BC6-5A84-0D43-E65FEDB53DBE}"/>
              </a:ext>
            </a:extLst>
          </p:cNvPr>
          <p:cNvSpPr txBox="1"/>
          <p:nvPr/>
        </p:nvSpPr>
        <p:spPr>
          <a:xfrm>
            <a:off x="2483214" y="242128"/>
            <a:ext cx="56312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90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5149" y="694770"/>
            <a:ext cx="76539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en-US" sz="40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Giới</a:t>
            </a:r>
            <a:r>
              <a:rPr lang="en-US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thiệu</a:t>
            </a:r>
            <a:r>
              <a:rPr lang="en-US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chuột</a:t>
            </a:r>
            <a:r>
              <a:rPr lang="en-US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máy</a:t>
            </a:r>
            <a:r>
              <a:rPr lang="en-US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tính</a:t>
            </a:r>
            <a:endParaRPr lang="en-US" sz="4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2804" y="1604053"/>
            <a:ext cx="8371002" cy="83099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" name="Rectangle 4"/>
          <p:cNvSpPr/>
          <p:nvPr/>
        </p:nvSpPr>
        <p:spPr>
          <a:xfrm>
            <a:off x="282804" y="2595348"/>
            <a:ext cx="8371002" cy="83099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82804" y="3627827"/>
            <a:ext cx="8371002" cy="83099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nhu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3749ED-A8B8-4E72-998B-32210EC7E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09" y="4832514"/>
            <a:ext cx="1338339" cy="137631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552639E-4C02-4545-97C0-070AD78BC1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530" y="4820583"/>
            <a:ext cx="2009775" cy="145732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9EAC798-931F-4819-88A4-D42D1DFFA5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586" y="4820583"/>
            <a:ext cx="1485900" cy="151447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533018B-E2D9-4EBD-BB60-9A073784D8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220" y="4894150"/>
            <a:ext cx="1775710" cy="14409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A014066-200C-E550-1864-7CBCECA6D7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07303" y="29213"/>
            <a:ext cx="3394084" cy="10195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2EE3FE4-CD44-71FA-9FC9-00FEDC9CDE41}"/>
              </a:ext>
            </a:extLst>
          </p:cNvPr>
          <p:cNvSpPr txBox="1"/>
          <p:nvPr/>
        </p:nvSpPr>
        <p:spPr>
          <a:xfrm>
            <a:off x="-105585" y="-31979"/>
            <a:ext cx="9201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57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5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22127" y="180171"/>
            <a:ext cx="76539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72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2.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Cấ</a:t>
            </a:r>
            <a:r>
              <a:rPr lang="en-US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</a:t>
            </a:r>
            <a:r>
              <a:rPr lang="en-US" sz="40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tạo</a:t>
            </a:r>
            <a:r>
              <a:rPr lang="en-US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của</a:t>
            </a:r>
            <a:r>
              <a:rPr lang="en-US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chuột</a:t>
            </a:r>
            <a:r>
              <a:rPr lang="en-US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máy</a:t>
            </a:r>
            <a:r>
              <a:rPr lang="en-US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tính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anose="020B0A040201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39365" y="1942208"/>
            <a:ext cx="3827283" cy="181588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lvl="0"/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cuộn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(bánh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lăn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lvl="0"/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</p:txBody>
      </p:sp>
      <p:sp>
        <p:nvSpPr>
          <p:cNvPr id="5" name="Rectangle 4"/>
          <p:cNvSpPr/>
          <p:nvPr/>
        </p:nvSpPr>
        <p:spPr>
          <a:xfrm>
            <a:off x="1300898" y="4507227"/>
            <a:ext cx="9125146" cy="95410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12172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Khi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thực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hiện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các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thao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tác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chuột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em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phải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nhìn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vào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màn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hình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để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quan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sát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các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chuyển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động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chuột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và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sự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phản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/>
                <a:cs typeface="Times New Roman" panose="02020603050405020304" pitchFamily="18" charset="0"/>
              </a:rPr>
              <a:t>hồi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0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幼圆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19C78F-5089-4D51-A375-BB53371EB6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557" l="110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239" y="1144103"/>
            <a:ext cx="3740894" cy="3107078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2B27CD7-0F3E-4747-A465-3F9BABC9D5A2}"/>
              </a:ext>
            </a:extLst>
          </p:cNvPr>
          <p:cNvCxnSpPr>
            <a:cxnSpLocks/>
            <a:stCxn id="2" idx="0"/>
            <a:endCxn id="2" idx="0"/>
          </p:cNvCxnSpPr>
          <p:nvPr/>
        </p:nvCxnSpPr>
        <p:spPr>
          <a:xfrm>
            <a:off x="2253007" y="1942208"/>
            <a:ext cx="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CE0C940A-FFBA-4C69-A352-8C6F3D94AA72}"/>
              </a:ext>
            </a:extLst>
          </p:cNvPr>
          <p:cNvSpPr/>
          <p:nvPr/>
        </p:nvSpPr>
        <p:spPr>
          <a:xfrm>
            <a:off x="2394409" y="5619590"/>
            <a:ext cx="6042579" cy="52322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幼圆"/>
              <a:cs typeface="Times New Roman" panose="02020603050405020304" pitchFamily="18" charset="0"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43F9FC6-D774-4FF5-B4E6-9191D7141D67}"/>
              </a:ext>
            </a:extLst>
          </p:cNvPr>
          <p:cNvCxnSpPr/>
          <p:nvPr/>
        </p:nvCxnSpPr>
        <p:spPr>
          <a:xfrm>
            <a:off x="2539254" y="2669237"/>
            <a:ext cx="3495786" cy="4522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1CC1D4D-41D3-4ABC-B12E-9B4A4832FE54}"/>
              </a:ext>
            </a:extLst>
          </p:cNvPr>
          <p:cNvCxnSpPr>
            <a:cxnSpLocks/>
          </p:cNvCxnSpPr>
          <p:nvPr/>
        </p:nvCxnSpPr>
        <p:spPr>
          <a:xfrm>
            <a:off x="2645664" y="3613987"/>
            <a:ext cx="4096512" cy="0"/>
          </a:xfrm>
          <a:prstGeom prst="straightConnector1">
            <a:avLst/>
          </a:prstGeom>
          <a:ln w="762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8619A47-B355-4BD4-BBF6-72AF2FD20B20}"/>
              </a:ext>
            </a:extLst>
          </p:cNvPr>
          <p:cNvCxnSpPr>
            <a:cxnSpLocks/>
          </p:cNvCxnSpPr>
          <p:nvPr/>
        </p:nvCxnSpPr>
        <p:spPr>
          <a:xfrm flipV="1">
            <a:off x="3164478" y="2987968"/>
            <a:ext cx="3311738" cy="120284"/>
          </a:xfrm>
          <a:prstGeom prst="straightConnector1">
            <a:avLst/>
          </a:prstGeom>
          <a:ln w="76200">
            <a:solidFill>
              <a:srgbClr val="57C0D5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51B36B24-23FB-F6C4-918C-21E192B709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7303" y="29213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10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5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0427" y="200726"/>
            <a:ext cx="765392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72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0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kumimoji="0" lang="en-US" sz="50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Cách</a:t>
            </a:r>
            <a:r>
              <a:rPr kumimoji="0" lang="en-US" sz="5000" b="1" i="0" u="none" strike="noStrike" kern="1200" cap="none" spc="0" normalizeH="0" noProof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đặt tay</a:t>
            </a:r>
            <a:endParaRPr kumimoji="0" lang="en-US" sz="5000" b="1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anose="020B0A04020102020204" pitchFamily="34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2B27CD7-0F3E-4747-A465-3F9BABC9D5A2}"/>
              </a:ext>
            </a:extLst>
          </p:cNvPr>
          <p:cNvCxnSpPr>
            <a:cxnSpLocks/>
          </p:cNvCxnSpPr>
          <p:nvPr/>
        </p:nvCxnSpPr>
        <p:spPr>
          <a:xfrm>
            <a:off x="2253007" y="1942208"/>
            <a:ext cx="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3635555-7B41-4CD2-9561-BC182ED3B1E7}"/>
              </a:ext>
            </a:extLst>
          </p:cNvPr>
          <p:cNvSpPr/>
          <p:nvPr/>
        </p:nvSpPr>
        <p:spPr>
          <a:xfrm>
            <a:off x="543734" y="1300404"/>
            <a:ext cx="8857465" cy="1323439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lvl="0"/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幼圆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EA4FB0-62DA-4BB5-9EDE-EA4E5F8E7B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2891" y="3749724"/>
            <a:ext cx="6429593" cy="15370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70B3D7-92E7-40A3-9633-9E5242AA00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87000"/>
                    </a14:imgEffect>
                    <a14:imgEffect>
                      <a14:brightnessContrast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379" y="3708507"/>
            <a:ext cx="5583639" cy="1580424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255D6587-1F4A-454E-A11C-62623D125198}"/>
              </a:ext>
            </a:extLst>
          </p:cNvPr>
          <p:cNvSpPr/>
          <p:nvPr/>
        </p:nvSpPr>
        <p:spPr>
          <a:xfrm>
            <a:off x="2624166" y="5557596"/>
            <a:ext cx="1147734" cy="92454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A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C712430-77D6-4E0B-A94B-980E5E779B1A}"/>
              </a:ext>
            </a:extLst>
          </p:cNvPr>
          <p:cNvSpPr/>
          <p:nvPr/>
        </p:nvSpPr>
        <p:spPr>
          <a:xfrm>
            <a:off x="8855107" y="5557596"/>
            <a:ext cx="1092182" cy="92454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/>
              <a:t>B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4444222" y="3826214"/>
            <a:ext cx="2153024" cy="146271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10375392" y="3747592"/>
            <a:ext cx="1816608" cy="1541339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BDB489-5F3B-7ED6-3417-2135FB7574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07303" y="29213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22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3" grpId="0" animBg="1"/>
      <p:bldP spid="15" grpId="0" animBg="1"/>
      <p:bldP spid="2" grpId="0" animBg="1"/>
      <p:bldP spid="2" grpId="1" animBg="1"/>
      <p:bldP spid="14" grpId="0" animBg="1"/>
      <p:bldP spid="1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4575" y="61937"/>
            <a:ext cx="76539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72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. Thực</a:t>
            </a:r>
            <a:r>
              <a:rPr kumimoji="0" lang="en-US" sz="4000" b="1" i="0" u="none" strike="noStrike" kern="1200" cap="none" spc="0" normalizeH="0" noProof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 hành đặt tay lên chuột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anose="020B0A04020102020204" pitchFamily="34" charset="0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2B27CD7-0F3E-4747-A465-3F9BABC9D5A2}"/>
              </a:ext>
            </a:extLst>
          </p:cNvPr>
          <p:cNvCxnSpPr>
            <a:cxnSpLocks/>
          </p:cNvCxnSpPr>
          <p:nvPr/>
        </p:nvCxnSpPr>
        <p:spPr>
          <a:xfrm>
            <a:off x="2253007" y="1942208"/>
            <a:ext cx="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3635555-7B41-4CD2-9561-BC182ED3B1E7}"/>
              </a:ext>
            </a:extLst>
          </p:cNvPr>
          <p:cNvSpPr/>
          <p:nvPr/>
        </p:nvSpPr>
        <p:spPr>
          <a:xfrm>
            <a:off x="887251" y="895188"/>
            <a:ext cx="7183225" cy="138499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Đặt chuột trên mặt bàn, di chuyển chuột qua trái, qua phải, lên trên, xuống dưới để điều khiển con trỏ chuột trên màn hình.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E316EE-DBBD-42F9-94FC-50666452C4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57" t="1830" r="50322" b="78748"/>
          <a:stretch/>
        </p:blipFill>
        <p:spPr>
          <a:xfrm>
            <a:off x="2210562" y="3035806"/>
            <a:ext cx="1990808" cy="25267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E316EE-DBBD-42F9-94FC-50666452C4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36" t="19334" r="51201" b="65347"/>
          <a:stretch/>
        </p:blipFill>
        <p:spPr>
          <a:xfrm>
            <a:off x="6685494" y="3035807"/>
            <a:ext cx="2206014" cy="25267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2F67940-9356-8002-DC1B-3052F6A612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7303" y="29213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53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7FC2C0-0092-48EC-B35B-2C24FD9948BD}"/>
              </a:ext>
            </a:extLst>
          </p:cNvPr>
          <p:cNvSpPr/>
          <p:nvPr/>
        </p:nvSpPr>
        <p:spPr>
          <a:xfrm>
            <a:off x="406576" y="2651367"/>
            <a:ext cx="7899662" cy="587853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chứng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"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ống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cổ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" do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dây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thần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kinh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chèn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ép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D1FCE2-7D27-4430-ACFA-DD984F217A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87" y="3867290"/>
            <a:ext cx="2649353" cy="21921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50EBC0-2B66-416A-B183-E83E8B5EA3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647" y="3907560"/>
            <a:ext cx="2674192" cy="21518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A120FB-B748-4A50-B9DD-9505D24F5A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630" y="3907560"/>
            <a:ext cx="2453202" cy="22043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C7B1A9A-EE82-4475-A5D7-5316A7BF05B6}"/>
              </a:ext>
            </a:extLst>
          </p:cNvPr>
          <p:cNvSpPr/>
          <p:nvPr/>
        </p:nvSpPr>
        <p:spPr>
          <a:xfrm>
            <a:off x="406576" y="1749479"/>
            <a:ext cx="7899662" cy="587853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Đau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mỏi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cổ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vẹo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cổ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lâu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tật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0D5EC8-91AD-8BB6-885E-F046C0AAA2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07303" y="29213"/>
            <a:ext cx="3394084" cy="1019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EB53C3-34BF-74E3-5639-4122090772D4}"/>
              </a:ext>
            </a:extLst>
          </p:cNvPr>
          <p:cNvSpPr txBox="1"/>
          <p:nvPr/>
        </p:nvSpPr>
        <p:spPr>
          <a:xfrm>
            <a:off x="1985863" y="55040"/>
            <a:ext cx="629529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4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4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4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endParaRPr lang="en-US" sz="4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29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6535321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1616</TotalTime>
  <Words>480</Words>
  <Application>Microsoft Office PowerPoint</Application>
  <PresentationFormat>Widescreen</PresentationFormat>
  <Paragraphs>59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宋体</vt:lpstr>
      <vt:lpstr>Arial</vt:lpstr>
      <vt:lpstr>Arial Black</vt:lpstr>
      <vt:lpstr>Calibri</vt:lpstr>
      <vt:lpstr>Century Schoolbook</vt:lpstr>
      <vt:lpstr>Times New Roman</vt:lpstr>
      <vt:lpstr>思源黑体 CN Normal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Administrator</cp:lastModifiedBy>
  <cp:revision>211</cp:revision>
  <dcterms:created xsi:type="dcterms:W3CDTF">2017-05-10T09:07:55Z</dcterms:created>
  <dcterms:modified xsi:type="dcterms:W3CDTF">2024-04-16T10:33:31Z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