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4"/>
  </p:notesMasterIdLst>
  <p:sldIdLst>
    <p:sldId id="365" r:id="rId2"/>
    <p:sldId id="260" r:id="rId3"/>
    <p:sldId id="262" r:id="rId4"/>
    <p:sldId id="349" r:id="rId5"/>
    <p:sldId id="350" r:id="rId6"/>
    <p:sldId id="351" r:id="rId7"/>
    <p:sldId id="353" r:id="rId8"/>
    <p:sldId id="363" r:id="rId9"/>
    <p:sldId id="357" r:id="rId10"/>
    <p:sldId id="361" r:id="rId11"/>
    <p:sldId id="364" r:id="rId12"/>
    <p:sldId id="360" r:id="rId13"/>
  </p:sldIdLst>
  <p:sldSz cx="12192000" cy="6858000"/>
  <p:notesSz cx="6858000" cy="9144000"/>
  <p:custDataLst>
    <p:tags r:id="rId15"/>
  </p:custDataLst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5389"/>
    <a:srgbClr val="FCA821"/>
    <a:srgbClr val="99FF99"/>
    <a:srgbClr val="005092"/>
    <a:srgbClr val="239071"/>
    <a:srgbClr val="FFFFFF"/>
    <a:srgbClr val="D1E7E5"/>
    <a:srgbClr val="F2F2F2"/>
    <a:srgbClr val="F9FCFB"/>
    <a:srgbClr val="57C0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82" autoAdjust="0"/>
    <p:restoredTop sz="98912" autoAdjust="0"/>
  </p:normalViewPr>
  <p:slideViewPr>
    <p:cSldViewPr snapToGrid="0">
      <p:cViewPr varScale="1">
        <p:scale>
          <a:sx n="107" d="100"/>
          <a:sy n="107" d="100"/>
        </p:scale>
        <p:origin x="84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49408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2389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68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095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7797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522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6529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7474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9870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780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44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7588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4333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107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053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8922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954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593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259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078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391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511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324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635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626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68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alphaModFix amt="9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498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720" r:id="rId3"/>
    <p:sldLayoutId id="2147483694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AE4BF23-24B0-037E-F5A9-98804B9C58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280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6097D2A-8BFD-4684-B954-EA8975DFF719}"/>
              </a:ext>
            </a:extLst>
          </p:cNvPr>
          <p:cNvSpPr/>
          <p:nvPr/>
        </p:nvSpPr>
        <p:spPr>
          <a:xfrm>
            <a:off x="395963" y="965140"/>
            <a:ext cx="10404050" cy="61324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Khởi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mềm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CuuLongedu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hoàn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1EAE00F-FF25-4946-BFE7-E9C6D2083E15}"/>
              </a:ext>
            </a:extLst>
          </p:cNvPr>
          <p:cNvSpPr/>
          <p:nvPr/>
        </p:nvSpPr>
        <p:spPr>
          <a:xfrm>
            <a:off x="520616" y="1714974"/>
            <a:ext cx="8556396" cy="1240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Hoàn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vẽ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mẫu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B5CF71E-2E66-5575-2549-A33538C7E6E4}"/>
              </a:ext>
            </a:extLst>
          </p:cNvPr>
          <p:cNvSpPr txBox="1"/>
          <p:nvPr/>
        </p:nvSpPr>
        <p:spPr>
          <a:xfrm>
            <a:off x="1854679" y="37143"/>
            <a:ext cx="53397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DA4650F-19A4-3AA9-4E44-5DE8C76E8B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230" t="29402" r="21155" b="17265"/>
          <a:stretch/>
        </p:blipFill>
        <p:spPr>
          <a:xfrm>
            <a:off x="2363439" y="2598377"/>
            <a:ext cx="7465122" cy="410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5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820" y="2042899"/>
            <a:ext cx="10075324" cy="3006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077FA9C-CD8D-E443-95C6-D7642FA4A539}"/>
              </a:ext>
            </a:extLst>
          </p:cNvPr>
          <p:cNvSpPr txBox="1"/>
          <p:nvPr/>
        </p:nvSpPr>
        <p:spPr>
          <a:xfrm>
            <a:off x="2458529" y="638877"/>
            <a:ext cx="4589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230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780928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000" b="1" dirty="0">
                <a:solidFill>
                  <a:srgbClr val="DC5389"/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rgbClr val="DC5389"/>
                </a:solidFill>
                <a:latin typeface="Century Schoolbook" pitchFamily="18" charset="0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607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98075" y="1046502"/>
            <a:ext cx="8302016" cy="150810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vi-V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VUI HỌC CÙNG MÁY TÍNH </a:t>
            </a:r>
            <a:endParaRPr lang="en-US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2042" y="3177137"/>
            <a:ext cx="7654083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39700" algn="ctr">
              <a:spcBef>
                <a:spcPts val="480"/>
              </a:spcBef>
              <a:spcAft>
                <a:spcPts val="600"/>
              </a:spcAft>
            </a:pPr>
            <a:r>
              <a:rPr 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Bài 10: Vẽ hình cùng máy tính</a:t>
            </a:r>
            <a:endParaRPr lang="en-US" sz="4400" b="1" i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779601" y="1564848"/>
            <a:ext cx="10372308" cy="4251489"/>
          </a:xfr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CuuLongedu</a:t>
            </a:r>
            <a:r>
              <a:rPr lang="en-US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vi-VN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914161-78CC-E218-C470-DC48CEADACEA}"/>
              </a:ext>
            </a:extLst>
          </p:cNvPr>
          <p:cNvSpPr txBox="1"/>
          <p:nvPr/>
        </p:nvSpPr>
        <p:spPr>
          <a:xfrm>
            <a:off x="3737624" y="423697"/>
            <a:ext cx="32537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48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sz="4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AD649FA0-3FA6-4F6A-2E90-EA8527E019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612" b="35303" l="28912" r="33118"/>
                    </a14:imgEffect>
                  </a14:imgLayer>
                </a14:imgProps>
              </a:ext>
            </a:extLst>
          </a:blip>
          <a:srcRect l="28386" t="30026" r="66356" b="64111"/>
          <a:stretch/>
        </p:blipFill>
        <p:spPr>
          <a:xfrm>
            <a:off x="169294" y="4457347"/>
            <a:ext cx="2068595" cy="184526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4AAA63E-0EB1-7B6B-028C-916F920E81D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851" b="35542" l="33686" r="37892"/>
                    </a14:imgEffect>
                  </a14:imgLayer>
                </a14:imgProps>
              </a:ext>
            </a:extLst>
          </a:blip>
          <a:srcRect l="33160" t="30265" r="61582" b="63872"/>
          <a:stretch/>
        </p:blipFill>
        <p:spPr>
          <a:xfrm>
            <a:off x="2653783" y="4415117"/>
            <a:ext cx="2068595" cy="184526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729B985-C282-6943-C010-1C672DA6EFC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453" b="35144" l="25156" r="29362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4630" t="29867" r="70112" b="64270"/>
          <a:stretch/>
        </p:blipFill>
        <p:spPr>
          <a:xfrm>
            <a:off x="9354406" y="3736213"/>
            <a:ext cx="2837594" cy="253123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2B453BB-0420-F754-F1A1-83B9A2FF81A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692" b="35383" l="15926" r="20132"/>
                    </a14:imgEffect>
                  </a14:imgLayer>
                </a14:imgProps>
              </a:ext>
            </a:extLst>
          </a:blip>
          <a:srcRect l="15400" t="30106" r="79342" b="64031"/>
          <a:stretch/>
        </p:blipFill>
        <p:spPr>
          <a:xfrm>
            <a:off x="7511096" y="4491752"/>
            <a:ext cx="2068595" cy="184526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EAC54E0-2476-868E-0B90-E2356AAE71E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612" b="35303" l="20764" r="24970"/>
                    </a14:imgEffect>
                  </a14:imgLayer>
                </a14:imgProps>
              </a:ext>
            </a:extLst>
          </a:blip>
          <a:srcRect l="20238" t="30026" r="74504" b="64111"/>
          <a:stretch/>
        </p:blipFill>
        <p:spPr>
          <a:xfrm>
            <a:off x="5404935" y="4401827"/>
            <a:ext cx="2068595" cy="184526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32024" y="888120"/>
            <a:ext cx="47199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Trò chơi “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Ráp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endParaRPr lang="en-US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692" b="35383" l="15926" r="20132"/>
                    </a14:imgEffect>
                  </a14:imgLayer>
                </a14:imgProps>
              </a:ext>
            </a:extLst>
          </a:blip>
          <a:srcRect l="15400" t="30106" r="79342" b="64031"/>
          <a:stretch/>
        </p:blipFill>
        <p:spPr>
          <a:xfrm>
            <a:off x="315311" y="2020626"/>
            <a:ext cx="2068595" cy="184526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612" b="35303" l="20764" r="24970"/>
                    </a14:imgEffect>
                  </a14:imgLayer>
                </a14:imgProps>
              </a:ext>
            </a:extLst>
          </a:blip>
          <a:srcRect l="20238" t="30026" r="74504" b="64111"/>
          <a:stretch/>
        </p:blipFill>
        <p:spPr>
          <a:xfrm>
            <a:off x="2898455" y="1839004"/>
            <a:ext cx="2068595" cy="184526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453" b="35144" l="25156" r="29362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4630" t="29867" r="70112" b="64270"/>
          <a:stretch/>
        </p:blipFill>
        <p:spPr>
          <a:xfrm>
            <a:off x="4227860" y="1286939"/>
            <a:ext cx="2837594" cy="253123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612" b="35303" l="28912" r="33118"/>
                    </a14:imgEffect>
                  </a14:imgLayer>
                </a14:imgProps>
              </a:ext>
            </a:extLst>
          </a:blip>
          <a:srcRect l="28386" t="30026" r="66356" b="64111"/>
          <a:stretch/>
        </p:blipFill>
        <p:spPr>
          <a:xfrm>
            <a:off x="6943988" y="1974694"/>
            <a:ext cx="2068595" cy="184526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851" b="35542" l="33686" r="37892">
                        <a14:foregroundMark x1="36563" y1="33105" x2="36563" y2="33105"/>
                        <a14:backgroundMark x1="34844" y1="32520" x2="34844" y2="32520"/>
                        <a14:backgroundMark x1="35547" y1="32617" x2="35547" y2="32617"/>
                        <a14:backgroundMark x1="36016" y1="33496" x2="36016" y2="33496"/>
                        <a14:backgroundMark x1="36641" y1="33008" x2="36641" y2="33008"/>
                        <a14:backgroundMark x1="36563" y1="33008" x2="36563" y2="33008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33160" t="30265" r="61582" b="63872"/>
          <a:stretch/>
        </p:blipFill>
        <p:spPr>
          <a:xfrm>
            <a:off x="9602796" y="1844601"/>
            <a:ext cx="2068595" cy="1845262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72638227-E339-5FF2-B9A3-6B4AAE2D50B2}"/>
              </a:ext>
            </a:extLst>
          </p:cNvPr>
          <p:cNvSpPr txBox="1"/>
          <p:nvPr/>
        </p:nvSpPr>
        <p:spPr>
          <a:xfrm flipH="1">
            <a:off x="1157985" y="1917162"/>
            <a:ext cx="3279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26C4B9E-8039-5757-756D-C6D5F1473DA9}"/>
              </a:ext>
            </a:extLst>
          </p:cNvPr>
          <p:cNvSpPr txBox="1"/>
          <p:nvPr/>
        </p:nvSpPr>
        <p:spPr>
          <a:xfrm flipH="1">
            <a:off x="3572970" y="1839004"/>
            <a:ext cx="3279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E63F026-3A62-1B41-1DD0-1CA4FA61FB94}"/>
              </a:ext>
            </a:extLst>
          </p:cNvPr>
          <p:cNvSpPr txBox="1"/>
          <p:nvPr/>
        </p:nvSpPr>
        <p:spPr>
          <a:xfrm flipH="1">
            <a:off x="5377291" y="1880400"/>
            <a:ext cx="3279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FBAED25-84F4-DBF3-1299-4165FBB1CD9F}"/>
              </a:ext>
            </a:extLst>
          </p:cNvPr>
          <p:cNvSpPr txBox="1"/>
          <p:nvPr/>
        </p:nvSpPr>
        <p:spPr>
          <a:xfrm flipH="1">
            <a:off x="332625" y="4516185"/>
            <a:ext cx="3279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9216" name="TextBox 9215">
            <a:extLst>
              <a:ext uri="{FF2B5EF4-FFF2-40B4-BE49-F238E27FC236}">
                <a16:creationId xmlns:a16="http://schemas.microsoft.com/office/drawing/2014/main" id="{22802223-C89C-BAA4-DF2E-B7D59C80049C}"/>
              </a:ext>
            </a:extLst>
          </p:cNvPr>
          <p:cNvSpPr txBox="1"/>
          <p:nvPr/>
        </p:nvSpPr>
        <p:spPr>
          <a:xfrm flipH="1">
            <a:off x="9338634" y="1917162"/>
            <a:ext cx="3279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</a:p>
        </p:txBody>
      </p:sp>
      <p:sp>
        <p:nvSpPr>
          <p:cNvPr id="9217" name="TextBox 9216">
            <a:extLst>
              <a:ext uri="{FF2B5EF4-FFF2-40B4-BE49-F238E27FC236}">
                <a16:creationId xmlns:a16="http://schemas.microsoft.com/office/drawing/2014/main" id="{3EBE28D8-070A-5C8C-A6FE-801948B81A40}"/>
              </a:ext>
            </a:extLst>
          </p:cNvPr>
          <p:cNvSpPr txBox="1"/>
          <p:nvPr/>
        </p:nvSpPr>
        <p:spPr>
          <a:xfrm flipH="1">
            <a:off x="7066416" y="1974693"/>
            <a:ext cx="3279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</a:p>
        </p:txBody>
      </p:sp>
      <p:sp>
        <p:nvSpPr>
          <p:cNvPr id="9219" name="TextBox 9218">
            <a:extLst>
              <a:ext uri="{FF2B5EF4-FFF2-40B4-BE49-F238E27FC236}">
                <a16:creationId xmlns:a16="http://schemas.microsoft.com/office/drawing/2014/main" id="{9DDF50FA-6E2F-272D-0E52-9BCD3CE84572}"/>
              </a:ext>
            </a:extLst>
          </p:cNvPr>
          <p:cNvSpPr txBox="1"/>
          <p:nvPr/>
        </p:nvSpPr>
        <p:spPr>
          <a:xfrm flipH="1">
            <a:off x="2438786" y="4615911"/>
            <a:ext cx="3279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9220" name="TextBox 9219">
            <a:extLst>
              <a:ext uri="{FF2B5EF4-FFF2-40B4-BE49-F238E27FC236}">
                <a16:creationId xmlns:a16="http://schemas.microsoft.com/office/drawing/2014/main" id="{D3FF54D0-4629-FA1B-A5D0-EAEB3A86D18A}"/>
              </a:ext>
            </a:extLst>
          </p:cNvPr>
          <p:cNvSpPr txBox="1"/>
          <p:nvPr/>
        </p:nvSpPr>
        <p:spPr>
          <a:xfrm flipH="1">
            <a:off x="6011953" y="4502787"/>
            <a:ext cx="3279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9221" name="TextBox 9220">
            <a:extLst>
              <a:ext uri="{FF2B5EF4-FFF2-40B4-BE49-F238E27FC236}">
                <a16:creationId xmlns:a16="http://schemas.microsoft.com/office/drawing/2014/main" id="{B32C7660-F718-0FFC-B7CF-2BB574D8D51B}"/>
              </a:ext>
            </a:extLst>
          </p:cNvPr>
          <p:cNvSpPr txBox="1"/>
          <p:nvPr/>
        </p:nvSpPr>
        <p:spPr>
          <a:xfrm flipH="1">
            <a:off x="8250849" y="4516185"/>
            <a:ext cx="3279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9222" name="TextBox 9221">
            <a:extLst>
              <a:ext uri="{FF2B5EF4-FFF2-40B4-BE49-F238E27FC236}">
                <a16:creationId xmlns:a16="http://schemas.microsoft.com/office/drawing/2014/main" id="{ABB0A0DA-1FFF-F5DC-A91E-E7FA5000E82E}"/>
              </a:ext>
            </a:extLst>
          </p:cNvPr>
          <p:cNvSpPr txBox="1"/>
          <p:nvPr/>
        </p:nvSpPr>
        <p:spPr>
          <a:xfrm flipH="1">
            <a:off x="10606022" y="4502787"/>
            <a:ext cx="3279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F8131FE-BAA3-4FA8-E7B8-79D806EF1CE0}"/>
              </a:ext>
            </a:extLst>
          </p:cNvPr>
          <p:cNvSpPr txBox="1"/>
          <p:nvPr/>
        </p:nvSpPr>
        <p:spPr>
          <a:xfrm>
            <a:off x="1485895" y="58480"/>
            <a:ext cx="61250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90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33333E-6 L 0.59023 0.34953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05" y="1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3.7037E-6 L 0.20768 0.37407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78" y="18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22222E-6 L 0.42318 0.36158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59" y="18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3.7037E-6 L -0.55886 0.35625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86" y="1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2222E-6 L -0.56914 0.37523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64" y="18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8" grpId="0"/>
      <p:bldP spid="29" grpId="0"/>
      <p:bldP spid="30" grpId="0"/>
      <p:bldP spid="31" grpId="0"/>
      <p:bldP spid="9216" grpId="0"/>
      <p:bldP spid="9217" grpId="0"/>
      <p:bldP spid="9219" grpId="0"/>
      <p:bldP spid="9220" grpId="0"/>
      <p:bldP spid="9221" grpId="0"/>
      <p:bldP spid="92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DB29256-81AB-4BF7-880F-86CFE89884EA}"/>
              </a:ext>
            </a:extLst>
          </p:cNvPr>
          <p:cNvSpPr/>
          <p:nvPr/>
        </p:nvSpPr>
        <p:spPr>
          <a:xfrm>
            <a:off x="1312530" y="1005925"/>
            <a:ext cx="8143790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CuuLongedu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564815-D114-4B3C-A5E9-2963891253D2}"/>
              </a:ext>
            </a:extLst>
          </p:cNvPr>
          <p:cNvSpPr/>
          <p:nvPr/>
        </p:nvSpPr>
        <p:spPr>
          <a:xfrm>
            <a:off x="1312530" y="1895398"/>
            <a:ext cx="76733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719072A-2F6F-DF8C-8BB5-9355BA7756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469" y="2834999"/>
            <a:ext cx="3739338" cy="27416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7B4A772-D9FB-C566-941A-BD33CE7E2F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0926" y="2779213"/>
            <a:ext cx="3430775" cy="311930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6B9427C-954C-F0A3-2269-63072B0743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8046" y="2833427"/>
            <a:ext cx="3642063" cy="2813638"/>
          </a:xfrm>
          <a:prstGeom prst="rect">
            <a:avLst/>
          </a:prstGeom>
        </p:spPr>
      </p:pic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41A52D6F-1CA3-A9C4-CCB9-A38800C6BD9E}"/>
              </a:ext>
            </a:extLst>
          </p:cNvPr>
          <p:cNvSpPr/>
          <p:nvPr/>
        </p:nvSpPr>
        <p:spPr>
          <a:xfrm>
            <a:off x="347673" y="3130274"/>
            <a:ext cx="1929715" cy="1069259"/>
          </a:xfrm>
          <a:prstGeom prst="wedgeRoundRectCallout">
            <a:avLst>
              <a:gd name="adj1" fmla="val 81054"/>
              <a:gd name="adj2" fmla="val 91569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 Nháy chuột chọn</a:t>
            </a:r>
          </a:p>
        </p:txBody>
      </p:sp>
      <p:sp>
        <p:nvSpPr>
          <p:cNvPr id="16" name="Speech Bubble: Rectangle with Corners Rounded 15">
            <a:extLst>
              <a:ext uri="{FF2B5EF4-FFF2-40B4-BE49-F238E27FC236}">
                <a16:creationId xmlns:a16="http://schemas.microsoft.com/office/drawing/2014/main" id="{4AEAD26A-E02A-3BD5-06E0-5B86EB83F241}"/>
              </a:ext>
            </a:extLst>
          </p:cNvPr>
          <p:cNvSpPr/>
          <p:nvPr/>
        </p:nvSpPr>
        <p:spPr>
          <a:xfrm>
            <a:off x="5083340" y="4420206"/>
            <a:ext cx="1929715" cy="1069259"/>
          </a:xfrm>
          <a:prstGeom prst="wedgeRoundRectCallout">
            <a:avLst>
              <a:gd name="adj1" fmla="val -24606"/>
              <a:gd name="adj2" fmla="val -107071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2 - Nháy chuột chọn</a:t>
            </a:r>
          </a:p>
        </p:txBody>
      </p:sp>
      <p:sp>
        <p:nvSpPr>
          <p:cNvPr id="17" name="Speech Bubble: Rectangle with Corners Rounded 16">
            <a:extLst>
              <a:ext uri="{FF2B5EF4-FFF2-40B4-BE49-F238E27FC236}">
                <a16:creationId xmlns:a16="http://schemas.microsoft.com/office/drawing/2014/main" id="{A079AD2C-C268-7CD9-3E79-E6E0BFC65AB6}"/>
              </a:ext>
            </a:extLst>
          </p:cNvPr>
          <p:cNvSpPr/>
          <p:nvPr/>
        </p:nvSpPr>
        <p:spPr>
          <a:xfrm>
            <a:off x="7288396" y="2560113"/>
            <a:ext cx="1929715" cy="1069259"/>
          </a:xfrm>
          <a:prstGeom prst="wedgeRoundRectCallout">
            <a:avLst>
              <a:gd name="adj1" fmla="val 83660"/>
              <a:gd name="adj2" fmla="val 58643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3 - Nháy chuột chọn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358897-CCC2-D57C-69C5-A11DC8CAE3AA}"/>
              </a:ext>
            </a:extLst>
          </p:cNvPr>
          <p:cNvSpPr txBox="1"/>
          <p:nvPr/>
        </p:nvSpPr>
        <p:spPr>
          <a:xfrm>
            <a:off x="842044" y="13073"/>
            <a:ext cx="8143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57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22B05A2-6B1E-40AA-9605-C4AADB0C590E}"/>
              </a:ext>
            </a:extLst>
          </p:cNvPr>
          <p:cNvSpPr/>
          <p:nvPr/>
        </p:nvSpPr>
        <p:spPr>
          <a:xfrm>
            <a:off x="0" y="0"/>
            <a:ext cx="7949547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sổ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思源黑体 CN Normal" panose="020B0400000000000000" pitchFamily="34" charset="-122"/>
                <a:cs typeface="Times New Roman" panose="02020603050405020304" pitchFamily="18" charset="0"/>
              </a:rPr>
              <a:t>“</a:t>
            </a:r>
            <a:r>
              <a:rPr lang="en-US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思源黑体 CN Normal" panose="020B0400000000000000" pitchFamily="34" charset="-122"/>
                <a:cs typeface="Times New Roman" panose="02020603050405020304" pitchFamily="18" charset="0"/>
              </a:rPr>
              <a:t>Tập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思源黑体 CN Normal" panose="020B0400000000000000" pitchFamily="34" charset="-122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思源黑体 CN Normal" panose="020B0400000000000000" pitchFamily="34" charset="-122"/>
                <a:cs typeface="Times New Roman" panose="02020603050405020304" pitchFamily="18" charset="0"/>
              </a:rPr>
              <a:t>vẽ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思源黑体 CN Normal" panose="020B0400000000000000" pitchFamily="34" charset="-122"/>
                <a:cs typeface="Times New Roman" panose="02020603050405020304" pitchFamily="18" charset="0"/>
              </a:rPr>
              <a:t>”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CuuLongedu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B55982-C964-4155-A83F-20F6F920293F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7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451317" y="2592577"/>
            <a:ext cx="7484116" cy="352124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C5CE7E4-16A2-4176-8C31-0D023FF459E6}"/>
              </a:ext>
            </a:extLst>
          </p:cNvPr>
          <p:cNvSpPr/>
          <p:nvPr/>
        </p:nvSpPr>
        <p:spPr>
          <a:xfrm>
            <a:off x="610698" y="5352349"/>
            <a:ext cx="10424983" cy="120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dày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758062-8B44-0022-3F6D-AE06A81DEE1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9625" t="36889" r="20000" b="16889"/>
          <a:stretch/>
        </p:blipFill>
        <p:spPr>
          <a:xfrm>
            <a:off x="610698" y="1152514"/>
            <a:ext cx="9752502" cy="4199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29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957504" y="4882243"/>
            <a:ext cx="636815" cy="5388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b="1">
              <a:solidFill>
                <a:srgbClr val="FF0000"/>
              </a:solidFill>
            </a:endParaRPr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A6F6F9E6-4E67-42BF-BA7A-EDF6BAB58A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D493F084-9BFD-43BA-B558-EFF82F930E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064" y="450601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51F15B1-8027-4416-9179-229B923C16EE}"/>
              </a:ext>
            </a:extLst>
          </p:cNvPr>
          <p:cNvSpPr/>
          <p:nvPr/>
        </p:nvSpPr>
        <p:spPr>
          <a:xfrm>
            <a:off x="1423358" y="106689"/>
            <a:ext cx="754811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9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Mở</a:t>
            </a:r>
            <a:r>
              <a:rPr lang="en-US" sz="39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9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9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9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chức</a:t>
            </a:r>
            <a:r>
              <a:rPr lang="en-US" sz="39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9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năng</a:t>
            </a:r>
            <a:r>
              <a:rPr lang="en-US" sz="39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9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9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9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9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9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39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9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cụ</a:t>
            </a:r>
            <a:r>
              <a:rPr lang="en-US" sz="39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</a:pPr>
            <a:r>
              <a:rPr lang="en-US" sz="39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39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9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thanh</a:t>
            </a:r>
            <a:r>
              <a:rPr lang="en-US" sz="39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9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39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9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cụ</a:t>
            </a:r>
            <a:r>
              <a:rPr lang="en-US" sz="39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9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vẽ</a:t>
            </a:r>
            <a:r>
              <a:rPr lang="en-US" sz="39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0754AC-FB29-400C-9A08-3EE53DAAA7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8453" t="30444" r="26415" b="14445"/>
          <a:stretch/>
        </p:blipFill>
        <p:spPr>
          <a:xfrm>
            <a:off x="2107100" y="1457176"/>
            <a:ext cx="7707460" cy="529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71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>
            <a:extLst>
              <a:ext uri="{FF2B5EF4-FFF2-40B4-BE49-F238E27FC236}">
                <a16:creationId xmlns:a16="http://schemas.microsoft.com/office/drawing/2014/main" id="{A6F6F9E6-4E67-42BF-BA7A-EDF6BAB58A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12172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D493F084-9BFD-43BA-B558-EFF82F930E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064" y="450601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12172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51F15B1-8027-4416-9179-229B923C16EE}"/>
              </a:ext>
            </a:extLst>
          </p:cNvPr>
          <p:cNvSpPr/>
          <p:nvPr/>
        </p:nvSpPr>
        <p:spPr>
          <a:xfrm>
            <a:off x="70018" y="166319"/>
            <a:ext cx="8876871" cy="16619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3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Hướng</a:t>
            </a: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dẫn</a:t>
            </a: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và</a:t>
            </a: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chia </a:t>
            </a:r>
            <a:r>
              <a:rPr lang="en-US" sz="3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sẻ</a:t>
            </a: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các</a:t>
            </a: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nét</a:t>
            </a: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vẽ</a:t>
            </a: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3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hình</a:t>
            </a: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vẽ</a:t>
            </a: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cơ</a:t>
            </a: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bản</a:t>
            </a: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</a:t>
            </a: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học</a:t>
            </a: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sinh</a:t>
            </a: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xem</a:t>
            </a: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và</a:t>
            </a: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sau</a:t>
            </a: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đó</a:t>
            </a: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làm</a:t>
            </a: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mẫu</a:t>
            </a: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</a:t>
            </a: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học</a:t>
            </a: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sinh</a:t>
            </a: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xem</a:t>
            </a: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 </a:t>
            </a:r>
            <a:r>
              <a:rPr lang="en-US" sz="3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bài</a:t>
            </a: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vẽ</a:t>
            </a: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mẫu</a:t>
            </a: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ACCCCA-17D6-B87A-BA21-418029413C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266" t="23343" r="18037" b="13163"/>
          <a:stretch/>
        </p:blipFill>
        <p:spPr>
          <a:xfrm>
            <a:off x="1825898" y="2146629"/>
            <a:ext cx="8138717" cy="4711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96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241F8E7-6FFD-CF07-4BDD-7E3C6FCD22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790" t="33824" r="23315" b="16322"/>
          <a:stretch/>
        </p:blipFill>
        <p:spPr>
          <a:xfrm>
            <a:off x="398585" y="2449142"/>
            <a:ext cx="5144524" cy="301468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6AC1594-A9CF-4644-94CF-5D7333A32617}"/>
              </a:ext>
            </a:extLst>
          </p:cNvPr>
          <p:cNvSpPr/>
          <p:nvPr/>
        </p:nvSpPr>
        <p:spPr>
          <a:xfrm>
            <a:off x="1446839" y="1014845"/>
            <a:ext cx="6814686" cy="646331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 wrap="non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Yêu cầu 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</a:t>
            </a: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ọc sinh làm bài tập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FE772F3-6F98-CFD4-539F-6B35D802B3AD}"/>
              </a:ext>
            </a:extLst>
          </p:cNvPr>
          <p:cNvCxnSpPr>
            <a:cxnSpLocks/>
          </p:cNvCxnSpPr>
          <p:nvPr/>
        </p:nvCxnSpPr>
        <p:spPr>
          <a:xfrm>
            <a:off x="1175091" y="3429000"/>
            <a:ext cx="3739485" cy="1467853"/>
          </a:xfrm>
          <a:prstGeom prst="straightConnector1">
            <a:avLst/>
          </a:prstGeom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77B78C2-EE31-35A7-BD9B-276D7CC9AC09}"/>
              </a:ext>
            </a:extLst>
          </p:cNvPr>
          <p:cNvCxnSpPr>
            <a:cxnSpLocks/>
          </p:cNvCxnSpPr>
          <p:nvPr/>
        </p:nvCxnSpPr>
        <p:spPr>
          <a:xfrm flipH="1">
            <a:off x="1175091" y="3549316"/>
            <a:ext cx="1795756" cy="1347537"/>
          </a:xfrm>
          <a:prstGeom prst="straightConnector1">
            <a:avLst/>
          </a:prstGeom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52854EB-9F75-A2EE-CCA9-F97D2F6FA5B9}"/>
              </a:ext>
            </a:extLst>
          </p:cNvPr>
          <p:cNvCxnSpPr>
            <a:cxnSpLocks/>
          </p:cNvCxnSpPr>
          <p:nvPr/>
        </p:nvCxnSpPr>
        <p:spPr>
          <a:xfrm flipH="1">
            <a:off x="3116179" y="3549316"/>
            <a:ext cx="1653065" cy="1214169"/>
          </a:xfrm>
          <a:prstGeom prst="straightConnector1">
            <a:avLst/>
          </a:prstGeom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F07B49FD-14F1-0CC4-4FDE-6F876EF40A82}"/>
              </a:ext>
            </a:extLst>
          </p:cNvPr>
          <p:cNvSpPr txBox="1"/>
          <p:nvPr/>
        </p:nvSpPr>
        <p:spPr>
          <a:xfrm>
            <a:off x="1446839" y="61812"/>
            <a:ext cx="6273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F25C27D-3CB8-EA99-B982-4A389005BD9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342" t="29948" r="22301" b="15508"/>
          <a:stretch/>
        </p:blipFill>
        <p:spPr>
          <a:xfrm>
            <a:off x="6427965" y="2384411"/>
            <a:ext cx="5365450" cy="3144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42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85486573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1037</TotalTime>
  <Words>282</Words>
  <Application>Microsoft Office PowerPoint</Application>
  <PresentationFormat>Widescreen</PresentationFormat>
  <Paragraphs>50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宋体</vt:lpstr>
      <vt:lpstr>Arial</vt:lpstr>
      <vt:lpstr>Calibri</vt:lpstr>
      <vt:lpstr>Century Schoolbook</vt:lpstr>
      <vt:lpstr>Times New Roman</vt:lpstr>
      <vt:lpstr>思源黑体 CN Normal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182</cp:revision>
  <dcterms:created xsi:type="dcterms:W3CDTF">2017-05-10T09:07:55Z</dcterms:created>
  <dcterms:modified xsi:type="dcterms:W3CDTF">2024-04-15T09:41:24Z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