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379" r:id="rId3"/>
    <p:sldId id="260" r:id="rId4"/>
    <p:sldId id="262" r:id="rId5"/>
    <p:sldId id="349" r:id="rId6"/>
    <p:sldId id="370" r:id="rId7"/>
    <p:sldId id="353" r:id="rId8"/>
    <p:sldId id="351" r:id="rId9"/>
    <p:sldId id="371" r:id="rId10"/>
    <p:sldId id="377" r:id="rId11"/>
    <p:sldId id="357" r:id="rId12"/>
    <p:sldId id="376" r:id="rId13"/>
    <p:sldId id="361" r:id="rId14"/>
    <p:sldId id="378" r:id="rId15"/>
    <p:sldId id="360" r:id="rId16"/>
  </p:sldIdLst>
  <p:sldSz cx="12192000" cy="6858000"/>
  <p:notesSz cx="6858000" cy="9144000"/>
  <p:custDataLst>
    <p:tags r:id="rId18"/>
  </p:custDataLst>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AD"/>
    <a:srgbClr val="DC5389"/>
    <a:srgbClr val="D1E7E5"/>
    <a:srgbClr val="FFCC66"/>
    <a:srgbClr val="F9FCFB"/>
    <a:srgbClr val="005092"/>
    <a:srgbClr val="FCA821"/>
    <a:srgbClr val="239071"/>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8912" autoAdjust="0"/>
  </p:normalViewPr>
  <p:slideViewPr>
    <p:cSldViewPr snapToGrid="0">
      <p:cViewPr varScale="1">
        <p:scale>
          <a:sx n="107" d="100"/>
          <a:sy n="107" d="100"/>
        </p:scale>
        <p:origin x="672"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fld id="{E3649B75-C036-43A6-B586-D4D3956B9750}" type="datetimeFigureOut">
              <a:rPr lang="zh-CN" altLang="en-US" smtClean="0"/>
              <a:pPr>
                <a:defRPr/>
              </a:pPr>
              <a:t>2024/4/15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思源黑体 CN Normal" panose="020B0400000000000000" pitchFamily="34" charset="-122"/>
                <a:ea typeface="+mn-ea"/>
              </a:defRPr>
            </a:lvl1pPr>
          </a:lstStyle>
          <a:p>
            <a:pPr>
              <a:defRPr/>
            </a:pPr>
            <a:fld id="{D57F35CC-AECF-450E-A632-155F605872FB}" type="slidenum">
              <a:rPr lang="zh-CN" altLang="en-US" smtClean="0"/>
              <a:pPr>
                <a:defRPr/>
              </a:pPr>
              <a:t>‹#›</a:t>
            </a:fld>
            <a:endParaRPr lang="zh-CN" altLang="en-US"/>
          </a:p>
        </p:txBody>
      </p:sp>
    </p:spTree>
    <p:extLst>
      <p:ext uri="{BB962C8B-B14F-4D97-AF65-F5344CB8AC3E}">
        <p14:creationId xmlns:p14="http://schemas.microsoft.com/office/powerpoint/2010/main" val="2368066657"/>
      </p:ext>
    </p:extLst>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思源黑体 CN Normal" panose="020B0400000000000000" pitchFamily="34" charset="-122"/>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r>
              <a:rPr lang="zh-CN" altLang="en-US" sz="1865"/>
              <a:t>亮亮图文旗舰店</a:t>
            </a:r>
            <a:r>
              <a:rPr lang="en-US" altLang="zh-CN" sz="1865"/>
              <a:t>https://liangliangtuwen.tmall.com</a:t>
            </a:r>
            <a:endParaRPr lang="zh-CN" altLang="en-US" sz="1865"/>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latin typeface="思源黑体 CN Normal" panose="020B0400000000000000" pitchFamily="34" charset="-122"/>
              </a:rPr>
              <a:pPr defTabSz="1217295" fontAlgn="base">
                <a:spcBef>
                  <a:spcPct val="0"/>
                </a:spcBef>
                <a:spcAft>
                  <a:spcPct val="0"/>
                </a:spcAft>
                <a:buFontTx/>
                <a:buNone/>
              </a:pPr>
              <a:t>2</a:t>
            </a:fld>
            <a:endParaRPr lang="zh-CN" altLang="en-US">
              <a:solidFill>
                <a:schemeClr val="tx1"/>
              </a:solidFill>
              <a:latin typeface="思源黑体 CN Normal" panose="020B0400000000000000" pitchFamily="34" charset="-122"/>
            </a:endParaRPr>
          </a:p>
        </p:txBody>
      </p:sp>
    </p:spTree>
    <p:extLst>
      <p:ext uri="{BB962C8B-B14F-4D97-AF65-F5344CB8AC3E}">
        <p14:creationId xmlns:p14="http://schemas.microsoft.com/office/powerpoint/2010/main" val="1882734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8565" rtl="0" eaLnBrk="1" fontAlgn="auto" latinLnBrk="0" hangingPunct="1">
              <a:lnSpc>
                <a:spcPct val="100000"/>
              </a:lnSpc>
              <a:spcBef>
                <a:spcPts val="0"/>
              </a:spcBef>
              <a:spcAft>
                <a:spcPts val="0"/>
              </a:spcAft>
              <a:buClrTx/>
              <a:buSzTx/>
              <a:buFontTx/>
              <a:buNone/>
              <a:tabLst/>
              <a:defRPr/>
            </a:pPr>
            <a:fld id="{D57F35CC-AECF-450E-A632-155F605872FB}"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1218565"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1339870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8565" rtl="0" eaLnBrk="1" fontAlgn="auto" latinLnBrk="0" hangingPunct="1">
              <a:lnSpc>
                <a:spcPct val="100000"/>
              </a:lnSpc>
              <a:spcBef>
                <a:spcPts val="0"/>
              </a:spcBef>
              <a:spcAft>
                <a:spcPts val="0"/>
              </a:spcAft>
              <a:buClrTx/>
              <a:buSzTx/>
              <a:buFontTx/>
              <a:buNone/>
              <a:tabLst/>
              <a:defRPr/>
            </a:pPr>
            <a:fld id="{D57F35CC-AECF-450E-A632-155F605872FB}"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1218565"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1644940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AEED1-DB3D-437D-B33B-48D91055326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2389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3</a:t>
            </a:fld>
            <a:endParaRPr lang="zh-CN" altLang="en-US"/>
          </a:p>
        </p:txBody>
      </p:sp>
    </p:spTree>
    <p:extLst>
      <p:ext uri="{BB962C8B-B14F-4D97-AF65-F5344CB8AC3E}">
        <p14:creationId xmlns:p14="http://schemas.microsoft.com/office/powerpoint/2010/main" val="3550382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4</a:t>
            </a:fld>
            <a:endParaRPr lang="zh-CN" altLang="en-US"/>
          </a:p>
        </p:txBody>
      </p:sp>
    </p:spTree>
    <p:extLst>
      <p:ext uri="{BB962C8B-B14F-4D97-AF65-F5344CB8AC3E}">
        <p14:creationId xmlns:p14="http://schemas.microsoft.com/office/powerpoint/2010/main" val="2225268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5</a:t>
            </a:fld>
            <a:endParaRPr lang="zh-CN" altLang="en-US"/>
          </a:p>
        </p:txBody>
      </p:sp>
    </p:spTree>
    <p:extLst>
      <p:ext uri="{BB962C8B-B14F-4D97-AF65-F5344CB8AC3E}">
        <p14:creationId xmlns:p14="http://schemas.microsoft.com/office/powerpoint/2010/main" val="14827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6</a:t>
            </a:fld>
            <a:endParaRPr lang="zh-CN" altLang="en-US"/>
          </a:p>
        </p:txBody>
      </p:sp>
    </p:spTree>
    <p:extLst>
      <p:ext uri="{BB962C8B-B14F-4D97-AF65-F5344CB8AC3E}">
        <p14:creationId xmlns:p14="http://schemas.microsoft.com/office/powerpoint/2010/main" val="2055522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7</a:t>
            </a:fld>
            <a:endParaRPr lang="zh-CN" altLang="en-US"/>
          </a:p>
        </p:txBody>
      </p:sp>
    </p:spTree>
    <p:extLst>
      <p:ext uri="{BB962C8B-B14F-4D97-AF65-F5344CB8AC3E}">
        <p14:creationId xmlns:p14="http://schemas.microsoft.com/office/powerpoint/2010/main" val="1977779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9</a:t>
            </a:fld>
            <a:endParaRPr lang="zh-CN" altLang="en-US"/>
          </a:p>
        </p:txBody>
      </p:sp>
    </p:spTree>
    <p:extLst>
      <p:ext uri="{BB962C8B-B14F-4D97-AF65-F5344CB8AC3E}">
        <p14:creationId xmlns:p14="http://schemas.microsoft.com/office/powerpoint/2010/main" val="1770812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10</a:t>
            </a:fld>
            <a:endParaRPr lang="zh-CN" altLang="en-US"/>
          </a:p>
        </p:txBody>
      </p:sp>
    </p:spTree>
    <p:extLst>
      <p:ext uri="{BB962C8B-B14F-4D97-AF65-F5344CB8AC3E}">
        <p14:creationId xmlns:p14="http://schemas.microsoft.com/office/powerpoint/2010/main" val="2083747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pPr>
                <a:defRPr/>
              </a:pPr>
              <a:t>11</a:t>
            </a:fld>
            <a:endParaRPr lang="zh-CN" altLang="en-US"/>
          </a:p>
        </p:txBody>
      </p:sp>
    </p:spTree>
    <p:extLst>
      <p:ext uri="{BB962C8B-B14F-4D97-AF65-F5344CB8AC3E}">
        <p14:creationId xmlns:p14="http://schemas.microsoft.com/office/powerpoint/2010/main" val="37694070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ctrTitle"/>
          </p:nvPr>
        </p:nvSpPr>
        <p:spPr>
          <a:xfrm>
            <a:off x="151214" y="845128"/>
            <a:ext cx="7441077" cy="2604550"/>
          </a:xfrm>
        </p:spPr>
        <p:txBody>
          <a:bodyPr anchor="ctr">
            <a:normAutofit/>
          </a:bodyPr>
          <a:lstStyle>
            <a:lvl1pPr algn="ctr">
              <a:lnSpc>
                <a:spcPct val="150000"/>
              </a:lnSpc>
              <a:defRPr sz="4400" b="1" i="0">
                <a:solidFill>
                  <a:schemeClr val="accent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pPr>
                <a:defRPr/>
              </a:pPr>
              <a:t>2024/4/15</a:t>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pPr>
                <a:defRPr/>
              </a:pPr>
              <a:t>‹#›</a:t>
            </a:fld>
            <a:endParaRPr lang="zh-CN" altLang="en-US"/>
          </a:p>
        </p:txBody>
      </p:sp>
      <p:sp>
        <p:nvSpPr>
          <p:cNvPr id="3" name="Subtitle 2"/>
          <p:cNvSpPr>
            <a:spLocks noGrp="1"/>
          </p:cNvSpPr>
          <p:nvPr userDrawn="1">
            <p:ph type="subTitle" idx="1"/>
          </p:nvPr>
        </p:nvSpPr>
        <p:spPr>
          <a:xfrm>
            <a:off x="122524" y="3581521"/>
            <a:ext cx="7480178" cy="671821"/>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8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2478859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7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1866800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6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498765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5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198041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4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34321720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3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37799472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2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19368745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1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5292171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lvl3pPr>
              <a:defRPr>
                <a:latin typeface="思源黑体 CN Normal" panose="020B0400000000000000" pitchFamily="34" charset="-122"/>
                <a:ea typeface="思源黑体 CN Normal" panose="020B0400000000000000" pitchFamily="34" charset="-122"/>
              </a:defRPr>
            </a:lvl3pPr>
            <a:lvl4pPr>
              <a:defRPr>
                <a:latin typeface="思源黑体 CN Normal" panose="020B0400000000000000" pitchFamily="34" charset="-122"/>
                <a:ea typeface="思源黑体 CN Normal" panose="020B0400000000000000" pitchFamily="34" charset="-122"/>
              </a:defRPr>
            </a:lvl4pPr>
            <a:lvl5pPr>
              <a:defRPr>
                <a:latin typeface="思源黑体 CN Normal" panose="020B0400000000000000" pitchFamily="34" charset="-122"/>
                <a:ea typeface="思源黑体 CN Normal" panose="020B0400000000000000"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lvl3pPr>
              <a:defRPr>
                <a:latin typeface="思源黑体 CN Normal" panose="020B0400000000000000" pitchFamily="34" charset="-122"/>
                <a:ea typeface="思源黑体 CN Normal" panose="020B0400000000000000" pitchFamily="34" charset="-122"/>
              </a:defRPr>
            </a:lvl3pPr>
            <a:lvl4pPr>
              <a:defRPr>
                <a:latin typeface="思源黑体 CN Normal" panose="020B0400000000000000" pitchFamily="34" charset="-122"/>
                <a:ea typeface="思源黑体 CN Normal" panose="020B0400000000000000" pitchFamily="34" charset="-122"/>
              </a:defRPr>
            </a:lvl4pPr>
            <a:lvl5pPr>
              <a:defRPr>
                <a:latin typeface="思源黑体 CN Normal" panose="020B0400000000000000" pitchFamily="34" charset="-122"/>
                <a:ea typeface="思源黑体 CN Normal" panose="020B0400000000000000"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F503295-1E4B-43CB-ACE7-ED4E99C07012}" type="datetimeFigureOut">
              <a:rPr lang="zh-CN" altLang="en-US"/>
              <a:pPr>
                <a:defRPr/>
              </a:pPr>
              <a:t>2024/4/15</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0F0ABD-4112-4B46-AE5F-F7B3FCC15149}"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lvl3pPr>
              <a:defRPr>
                <a:latin typeface="思源黑体 CN Normal" panose="020B0400000000000000" pitchFamily="34" charset="-122"/>
                <a:ea typeface="思源黑体 CN Normal" panose="020B0400000000000000" pitchFamily="34" charset="-122"/>
              </a:defRPr>
            </a:lvl3pPr>
            <a:lvl4pPr>
              <a:defRPr>
                <a:latin typeface="思源黑体 CN Normal" panose="020B0400000000000000" pitchFamily="34" charset="-122"/>
                <a:ea typeface="思源黑体 CN Normal" panose="020B0400000000000000" pitchFamily="34" charset="-122"/>
              </a:defRPr>
            </a:lvl4pPr>
            <a:lvl5pPr>
              <a:defRPr>
                <a:latin typeface="思源黑体 CN Normal" panose="020B0400000000000000" pitchFamily="34" charset="-122"/>
                <a:ea typeface="思源黑体 CN Normal" panose="020B0400000000000000"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lvl3pPr>
              <a:defRPr>
                <a:latin typeface="思源黑体 CN Normal" panose="020B0400000000000000" pitchFamily="34" charset="-122"/>
                <a:ea typeface="思源黑体 CN Normal" panose="020B0400000000000000" pitchFamily="34" charset="-122"/>
              </a:defRPr>
            </a:lvl3pPr>
            <a:lvl4pPr>
              <a:defRPr>
                <a:latin typeface="思源黑体 CN Normal" panose="020B0400000000000000" pitchFamily="34" charset="-122"/>
                <a:ea typeface="思源黑体 CN Normal" panose="020B0400000000000000" pitchFamily="34" charset="-122"/>
              </a:defRPr>
            </a:lvl4pPr>
            <a:lvl5pPr>
              <a:defRPr>
                <a:latin typeface="思源黑体 CN Normal" panose="020B0400000000000000" pitchFamily="34" charset="-122"/>
                <a:ea typeface="思源黑体 CN Normal" panose="020B0400000000000000"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41170D5-879E-4918-AA43-1581FF74425B}" type="datetimeFigureOut">
              <a:rPr lang="zh-CN" altLang="en-US"/>
              <a:pPr>
                <a:defRPr/>
              </a:pPr>
              <a:t>2024/4/15</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4CF617F-1FAF-4B1F-8DA8-C199C45268F9}"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ctrTitle"/>
          </p:nvPr>
        </p:nvSpPr>
        <p:spPr>
          <a:xfrm>
            <a:off x="151214" y="845128"/>
            <a:ext cx="7441077" cy="2604550"/>
          </a:xfrm>
        </p:spPr>
        <p:txBody>
          <a:bodyPr anchor="ctr">
            <a:normAutofit/>
          </a:bodyPr>
          <a:lstStyle>
            <a:lvl1pPr algn="ctr">
              <a:lnSpc>
                <a:spcPct val="150000"/>
              </a:lnSpc>
              <a:defRPr sz="4400" b="1" i="0">
                <a:solidFill>
                  <a:schemeClr val="accent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pPr>
                <a:defRPr/>
              </a:pPr>
              <a:t>2024/4/15</a:t>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pPr>
                <a:defRPr/>
              </a:pPr>
              <a:t>‹#›</a:t>
            </a:fld>
            <a:endParaRPr lang="zh-CN" altLang="en-US"/>
          </a:p>
        </p:txBody>
      </p:sp>
      <p:sp>
        <p:nvSpPr>
          <p:cNvPr id="3" name="Subtitle 2"/>
          <p:cNvSpPr>
            <a:spLocks noGrp="1"/>
          </p:cNvSpPr>
          <p:nvPr userDrawn="1">
            <p:ph type="subTitle" idx="1"/>
          </p:nvPr>
        </p:nvSpPr>
        <p:spPr>
          <a:xfrm>
            <a:off x="122524" y="3581521"/>
            <a:ext cx="7480178" cy="671821"/>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extLst>
      <p:ext uri="{BB962C8B-B14F-4D97-AF65-F5344CB8AC3E}">
        <p14:creationId xmlns:p14="http://schemas.microsoft.com/office/powerpoint/2010/main" val="5520391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亮亮图文旗舰店https://liangliangtuwen.tmall.c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1A7857CE-0B02-4E23-8C71-0AC50F027A2D}" type="datetimeFigureOut">
              <a:rPr lang="zh-CN" altLang="en-US"/>
              <a:pPr>
                <a:defRPr/>
              </a:pPr>
              <a:t>2024/4/15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1637C59-ACF1-46EC-AA2B-C1494FFFC09F}"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pPr>
              <a:defRPr/>
            </a:pPr>
            <a:fld id="{9BEC2F33-1B8F-49A4-B81C-5C1A866997DB}" type="datetimeFigureOut">
              <a:rPr lang="zh-CN" altLang="en-US"/>
              <a:pPr>
                <a:defRPr/>
              </a:pPr>
              <a:t>2024/4/15</a:t>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B5047A2D-2746-4C2C-8659-5794A5D30568}" type="slidenum">
              <a:rPr lang="zh-CN" altLang="en-US"/>
              <a:pPr>
                <a:defRPr/>
              </a:pPr>
              <a:t>‹#›</a:t>
            </a:fld>
            <a:endParaRPr lang="zh-CN" altLang="en-US"/>
          </a:p>
        </p:txBody>
      </p:sp>
      <p:sp>
        <p:nvSpPr>
          <p:cNvPr id="7" name="矩形 6"/>
          <p:cNvSpPr/>
          <p:nvPr userDrawn="1"/>
        </p:nvSpPr>
        <p:spPr>
          <a:xfrm>
            <a:off x="0" y="0"/>
            <a:ext cx="12192002" cy="6858001"/>
          </a:xfrm>
          <a:prstGeom prst="rect">
            <a:avLst/>
          </a:prstGeom>
          <a:solidFill>
            <a:srgbClr val="D1E7E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algn="ctr" defTabSz="914400" eaLnBrk="1" latinLnBrk="0" hangingPunct="1"/>
            <a:endParaRPr lang="zh-CN" altLang="en-US" sz="1800">
              <a:latin typeface="思源黑体 CN Normal" panose="020B0400000000000000" pitchFamily="34" charset="-122"/>
              <a:ea typeface="思源黑体 CN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atin typeface="思源黑体 CN Normal" panose="020B0400000000000000" pitchFamily="34" charset="-122"/>
                <a:ea typeface="思源黑体 CN Normal" panose="020B0400000000000000" pitchFamily="34" charset="-122"/>
              </a:defRPr>
            </a:lvl3pPr>
            <a:lvl4pPr>
              <a:defRPr sz="2000">
                <a:latin typeface="思源黑体 CN Normal" panose="020B0400000000000000" pitchFamily="34" charset="-122"/>
                <a:ea typeface="思源黑体 CN Normal" panose="020B0400000000000000" pitchFamily="34" charset="-122"/>
              </a:defRPr>
            </a:lvl4pPr>
            <a:lvl5pPr>
              <a:defRPr sz="2000">
                <a:latin typeface="思源黑体 CN Normal" panose="020B0400000000000000" pitchFamily="34" charset="-122"/>
                <a:ea typeface="思源黑体 CN Normal" panose="020B0400000000000000" pitchFamily="34" charset="-122"/>
              </a:defRPr>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518EF24E-7ACB-4130-A95E-31B492E4DC89}" type="datetimeFigureOut">
              <a:rPr lang="zh-CN" altLang="en-US"/>
              <a:pPr>
                <a:defRPr/>
              </a:pPr>
              <a:t>2024/4/15</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47E9992-9A03-4D74-B6F7-FDB10D1C5093}"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EF34395-4959-4A0C-96FB-5F242B3DEB06}" type="datetimeFigureOut">
              <a:rPr lang="zh-CN" altLang="en-US"/>
              <a:pPr>
                <a:defRPr/>
              </a:pPr>
              <a:t>2024/4/15</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8EBC8F-9660-4E80-9F8E-C4E5D79BDABB}"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lvl3pPr>
              <a:defRPr>
                <a:latin typeface="思源黑体 CN Normal" panose="020B0400000000000000" pitchFamily="34" charset="-122"/>
                <a:ea typeface="思源黑体 CN Normal" panose="020B0400000000000000" pitchFamily="34" charset="-122"/>
              </a:defRPr>
            </a:lvl3pPr>
            <a:lvl4pPr>
              <a:defRPr>
                <a:latin typeface="思源黑体 CN Normal" panose="020B0400000000000000" pitchFamily="34" charset="-122"/>
                <a:ea typeface="思源黑体 CN Normal" panose="020B0400000000000000" pitchFamily="34" charset="-122"/>
              </a:defRPr>
            </a:lvl4pPr>
            <a:lvl5pPr>
              <a:defRPr>
                <a:latin typeface="思源黑体 CN Normal" panose="020B0400000000000000" pitchFamily="34" charset="-122"/>
                <a:ea typeface="思源黑体 CN Normal" panose="020B0400000000000000"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D0CAE8C-B19C-4977-8BCA-B32C13833C88}" type="datetimeFigureOut">
              <a:rPr lang="zh-CN" altLang="en-US"/>
              <a:pPr>
                <a:defRPr/>
              </a:pPr>
              <a:t>2024/4/15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2A551E-31EC-4F7A-A252-B2FCA315F68C}"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 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lvl3pPr>
              <a:defRPr>
                <a:latin typeface="思源黑体 CN Normal" panose="020B0400000000000000" pitchFamily="34" charset="-122"/>
                <a:ea typeface="思源黑体 CN Normal" panose="020B0400000000000000" pitchFamily="34" charset="-122"/>
              </a:defRPr>
            </a:lvl3pPr>
            <a:lvl4pPr>
              <a:defRPr>
                <a:latin typeface="思源黑体 CN Normal" panose="020B0400000000000000" pitchFamily="34" charset="-122"/>
                <a:ea typeface="思源黑体 CN Normal" panose="020B0400000000000000" pitchFamily="34" charset="-122"/>
              </a:defRPr>
            </a:lvl4pPr>
            <a:lvl5pPr>
              <a:defRPr>
                <a:latin typeface="思源黑体 CN Normal" panose="020B0400000000000000" pitchFamily="34" charset="-122"/>
                <a:ea typeface="思源黑体 CN Normal" panose="020B0400000000000000"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B0D3A26-0640-4C70-A709-B1491CCE26F4}" type="datetimeFigureOut">
              <a:rPr lang="zh-CN" altLang="en-US"/>
              <a:pPr>
                <a:defRPr/>
              </a:pPr>
              <a:t>2024/4/15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231408-E647-409A-B508-321AFC4E7C0E}"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3649780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40862595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472151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3235668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pPr>
              <a:defRPr/>
            </a:pPr>
            <a:fld id="{71B29D4B-2CA7-47A8-86E5-FE890B1AEF36}" type="datetimeFigureOut">
              <a:rPr lang="zh-CN" altLang="en-US"/>
              <a:pPr>
                <a:defRPr/>
              </a:pPr>
              <a:t>2024/4/15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2127CC-6915-48A9-B008-AF3C75820C2D}"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CDDB711-A6F8-4639-8AFC-121229B08AAF}"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1302443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CDDB711-A6F8-4639-8AFC-121229B08AAF}" type="datetimeFigureOut">
              <a:rPr lang="en-US" smtClean="0"/>
              <a:pPr/>
              <a:t>4/15/2024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34287588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CDDB711-A6F8-4639-8AFC-121229B08AAF}" type="datetimeFigureOut">
              <a:rPr lang="en-US" smtClean="0"/>
              <a:pPr/>
              <a:t>4/15/2024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40264333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DDB711-A6F8-4639-8AFC-121229B08AAF}" type="datetimeFigureOut">
              <a:rPr lang="en-US" smtClean="0"/>
              <a:pPr/>
              <a:t>4/15/2024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10791075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DDB711-A6F8-4639-8AFC-121229B08AAF}"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34136053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DDB711-A6F8-4639-8AFC-121229B08AAF}"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40978922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116995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DDB711-A6F8-4639-8AFC-121229B08AAF}"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1EDA89-6916-476A-A118-ABF5DED010B3}" type="slidenum">
              <a:rPr lang="en-US" smtClean="0"/>
              <a:pPr/>
              <a:t>‹#›</a:t>
            </a:fld>
            <a:endParaRPr lang="en-US"/>
          </a:p>
        </p:txBody>
      </p:sp>
    </p:spTree>
    <p:extLst>
      <p:ext uri="{BB962C8B-B14F-4D97-AF65-F5344CB8AC3E}">
        <p14:creationId xmlns:p14="http://schemas.microsoft.com/office/powerpoint/2010/main" val="2131593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13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2674353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12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468470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11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2905511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10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3837739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9_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 name="Title 1"/>
          <p:cNvSpPr>
            <a:spLocks noGrp="1"/>
          </p:cNvSpPr>
          <p:nvPr>
            <p:ph type="title"/>
          </p:nvPr>
        </p:nvSpPr>
        <p:spPr>
          <a:xfrm>
            <a:off x="290844" y="933148"/>
            <a:ext cx="7162901"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45968" y="3458940"/>
            <a:ext cx="7052653"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pPr>
                <a:defRPr/>
              </a:pPr>
              <a:t>2024/4/15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pPr>
                <a:defRPr/>
              </a:pPr>
              <a:t>‹#›</a:t>
            </a:fld>
            <a:endParaRPr lang="zh-CN" altLang="en-US"/>
          </a:p>
        </p:txBody>
      </p:sp>
    </p:spTree>
    <p:extLst>
      <p:ext uri="{BB962C8B-B14F-4D97-AF65-F5344CB8AC3E}">
        <p14:creationId xmlns:p14="http://schemas.microsoft.com/office/powerpoint/2010/main" val="3213193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2.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7">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 y="0"/>
            <a:ext cx="12192002" cy="6858001"/>
          </a:xfrm>
          <a:prstGeom prst="rect">
            <a:avLst/>
          </a:prstGeom>
          <a:blipFill dpi="0" rotWithShape="1">
            <a:blip r:embed="rId2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latin typeface="思源黑体 CN Normal" panose="020B0400000000000000" pitchFamily="34" charset="-122"/>
              <a:ea typeface="思源黑体 CN Normal" panose="020B0400000000000000" pitchFamily="34" charset="-122"/>
            </a:endParaRPr>
          </a:p>
        </p:txBody>
      </p:sp>
      <p:sp>
        <p:nvSpPr>
          <p:cNvPr id="1027" name="Text Placeholder 2"/>
          <p:cNvSpPr>
            <a:spLocks noGrp="1"/>
          </p:cNvSpPr>
          <p:nvPr>
            <p:ph type="body" idx="1"/>
          </p:nvPr>
        </p:nvSpPr>
        <p:spPr bwMode="auto">
          <a:xfrm>
            <a:off x="754063" y="1769806"/>
            <a:ext cx="10680700" cy="45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思源黑体 CN Normal" panose="020B0400000000000000" pitchFamily="34" charset="-122"/>
                <a:ea typeface="思源黑体 CN Normal" panose="020B0400000000000000" pitchFamily="34" charset="-122"/>
              </a:defRPr>
            </a:lvl1pPr>
          </a:lstStyle>
          <a:p>
            <a:pPr>
              <a:defRPr/>
            </a:pPr>
            <a:fld id="{CE9557E7-78E4-435A-A3A8-EB5A40A4B307}" type="datetimeFigureOut">
              <a:rPr lang="zh-CN" altLang="en-US" smtClean="0"/>
              <a:pPr>
                <a:defRPr/>
              </a:pPr>
              <a:t>2024/4/15</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思源黑体 CN Normal" panose="020B0400000000000000" pitchFamily="34" charset="-122"/>
                <a:ea typeface="思源黑体 CN Normal" panose="020B0400000000000000" pitchFamily="34" charset="-122"/>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思源黑体 CN Normal" panose="020B0400000000000000" pitchFamily="34" charset="-122"/>
                <a:ea typeface="思源黑体 CN Normal" panose="020B0400000000000000" pitchFamily="34" charset="-122"/>
              </a:defRPr>
            </a:lvl1pPr>
          </a:lstStyle>
          <a:p>
            <a:pPr>
              <a:defRPr/>
            </a:pPr>
            <a:fld id="{EB3DC92C-287B-43BD-8FAB-B84E3B43B89E}" type="slidenum">
              <a:rPr lang="zh-CN" altLang="en-US" smtClean="0"/>
              <a:pPr>
                <a:defRPr/>
              </a:pPr>
              <a:t>‹#›</a:t>
            </a:fld>
            <a:endParaRPr lang="zh-CN" altLang="en-US"/>
          </a:p>
        </p:txBody>
      </p:sp>
      <p:sp>
        <p:nvSpPr>
          <p:cNvPr id="1031" name="Title Placeholder 1"/>
          <p:cNvSpPr>
            <a:spLocks noGrp="1"/>
          </p:cNvSpPr>
          <p:nvPr>
            <p:ph type="title"/>
          </p:nvPr>
        </p:nvSpPr>
        <p:spPr bwMode="auto">
          <a:xfrm>
            <a:off x="754063" y="162393"/>
            <a:ext cx="10680700" cy="111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76" r:id="rId2"/>
    <p:sldLayoutId id="2147483650" r:id="rId3"/>
    <p:sldLayoutId id="2147483651" r:id="rId4"/>
    <p:sldLayoutId id="2147483689" r:id="rId5"/>
    <p:sldLayoutId id="2147483688" r:id="rId6"/>
    <p:sldLayoutId id="2147483687" r:id="rId7"/>
    <p:sldLayoutId id="2147483686" r:id="rId8"/>
    <p:sldLayoutId id="2147483685" r:id="rId9"/>
    <p:sldLayoutId id="2147483684" r:id="rId10"/>
    <p:sldLayoutId id="2147483683" r:id="rId11"/>
    <p:sldLayoutId id="2147483682" r:id="rId12"/>
    <p:sldLayoutId id="2147483681" r:id="rId13"/>
    <p:sldLayoutId id="2147483680" r:id="rId14"/>
    <p:sldLayoutId id="2147483679" r:id="rId15"/>
    <p:sldLayoutId id="2147483678" r:id="rId16"/>
    <p:sldLayoutId id="2147483677" r:id="rId17"/>
    <p:sldLayoutId id="2147483652" r:id="rId18"/>
    <p:sldLayoutId id="2147483653" r:id="rId19"/>
    <p:sldLayoutId id="2147483654" r:id="rId20"/>
    <p:sldLayoutId id="2147483655" r:id="rId21"/>
    <p:sldLayoutId id="2147483656" r:id="rId22"/>
    <p:sldLayoutId id="2147483657" r:id="rId23"/>
    <p:sldLayoutId id="2147483658" r:id="rId24"/>
    <p:sldLayoutId id="2147483659" r:id="rId25"/>
  </p:sldLayoutIdLst>
  <p:txStyles>
    <p:titleStyle>
      <a:lvl1pPr algn="l" rtl="0" eaLnBrk="0" fontAlgn="base" hangingPunct="0">
        <a:lnSpc>
          <a:spcPct val="90000"/>
        </a:lnSpc>
        <a:spcBef>
          <a:spcPct val="0"/>
        </a:spcBef>
        <a:spcAft>
          <a:spcPct val="0"/>
        </a:spcAft>
        <a:defRPr sz="4400" kern="1200">
          <a:solidFill>
            <a:schemeClr val="accent1"/>
          </a:solidFill>
          <a:effectLst/>
          <a:latin typeface="思源黑体 CN Normal" panose="020B0400000000000000" pitchFamily="34" charset="-122"/>
          <a:ea typeface="思源黑体 CN Normal" panose="020B0400000000000000" pitchFamily="34" charset="-122"/>
          <a:cs typeface="+mj-cs"/>
        </a:defRPr>
      </a:lvl1pPr>
      <a:lvl2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0" fontAlgn="base" hangingPunct="0">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思源黑体 CN Normal" panose="020B0400000000000000" pitchFamily="34" charset="-122"/>
          <a:ea typeface="思源黑体 CN Normal" panose="020B0400000000000000" pitchFamily="34" charset="-122"/>
          <a:cs typeface="+mn-cs"/>
        </a:defRPr>
      </a:lvl1pPr>
      <a:lvl2pPr marL="357505" indent="-357505" algn="l" rtl="0" eaLnBrk="0" fontAlgn="base" hangingPunct="0">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思源黑体 CN Normal" panose="020B0400000000000000" pitchFamily="34" charset="-122"/>
          <a:ea typeface="思源黑体 CN Normal" panose="020B0400000000000000"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DB711-A6F8-4639-8AFC-121229B08AAF}" type="datetimeFigureOut">
              <a:rPr lang="en-US" smtClean="0"/>
              <a:pPr/>
              <a:t>4/15/2024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1EDA89-6916-476A-A118-ABF5DED010B3}" type="slidenum">
              <a:rPr lang="en-US" smtClean="0"/>
              <a:pPr/>
              <a:t>‹#›</a:t>
            </a:fld>
            <a:endParaRPr lang="en-US"/>
          </a:p>
        </p:txBody>
      </p:sp>
    </p:spTree>
    <p:extLst>
      <p:ext uri="{BB962C8B-B14F-4D97-AF65-F5344CB8AC3E}">
        <p14:creationId xmlns:p14="http://schemas.microsoft.com/office/powerpoint/2010/main" val="5304987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90"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3.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7.xml"/><Relationship Id="rId1" Type="http://schemas.openxmlformats.org/officeDocument/2006/relationships/tags" Target="../tags/tag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10.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D41E8C-AB00-A954-17FE-A6146A1457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6924" y="0"/>
            <a:ext cx="4858152" cy="6858000"/>
          </a:xfrm>
          <a:prstGeom prst="rect">
            <a:avLst/>
          </a:prstGeom>
        </p:spPr>
      </p:pic>
      <p:pic>
        <p:nvPicPr>
          <p:cNvPr id="4" name="Picture 3">
            <a:extLst>
              <a:ext uri="{FF2B5EF4-FFF2-40B4-BE49-F238E27FC236}">
                <a16:creationId xmlns:a16="http://schemas.microsoft.com/office/drawing/2014/main" id="{B3A3F9CF-CD59-1B8C-4B9D-98E2EFD9741F}"/>
              </a:ext>
            </a:extLst>
          </p:cNvPr>
          <p:cNvPicPr>
            <a:picLocks noChangeAspect="1"/>
          </p:cNvPicPr>
          <p:nvPr/>
        </p:nvPicPr>
        <p:blipFill>
          <a:blip r:embed="rId3"/>
          <a:stretch>
            <a:fillRect/>
          </a:stretch>
        </p:blipFill>
        <p:spPr>
          <a:xfrm>
            <a:off x="8946889" y="0"/>
            <a:ext cx="3394084" cy="1019500"/>
          </a:xfrm>
          <a:prstGeom prst="rect">
            <a:avLst/>
          </a:prstGeom>
        </p:spPr>
      </p:pic>
    </p:spTree>
    <p:extLst>
      <p:ext uri="{BB962C8B-B14F-4D97-AF65-F5344CB8AC3E}">
        <p14:creationId xmlns:p14="http://schemas.microsoft.com/office/powerpoint/2010/main" val="33879781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11C2438-DCC4-23BD-AB94-F795DE1BDC65}"/>
              </a:ext>
            </a:extLst>
          </p:cNvPr>
          <p:cNvPicPr>
            <a:picLocks noChangeAspect="1"/>
          </p:cNvPicPr>
          <p:nvPr/>
        </p:nvPicPr>
        <p:blipFill rotWithShape="1">
          <a:blip r:embed="rId3"/>
          <a:srcRect l="12523" t="40303" r="10284" b="19355"/>
          <a:stretch/>
        </p:blipFill>
        <p:spPr>
          <a:xfrm>
            <a:off x="781639" y="2628634"/>
            <a:ext cx="10997545" cy="3232904"/>
          </a:xfrm>
          <a:prstGeom prst="rect">
            <a:avLst/>
          </a:prstGeom>
        </p:spPr>
      </p:pic>
      <p:sp>
        <p:nvSpPr>
          <p:cNvPr id="5" name="Rectangle 4">
            <a:extLst>
              <a:ext uri="{FF2B5EF4-FFF2-40B4-BE49-F238E27FC236}">
                <a16:creationId xmlns:a16="http://schemas.microsoft.com/office/drawing/2014/main" id="{46EE8EA5-9B12-4A2A-BEAC-3332CAAF2BA8}"/>
              </a:ext>
            </a:extLst>
          </p:cNvPr>
          <p:cNvSpPr/>
          <p:nvPr/>
        </p:nvSpPr>
        <p:spPr>
          <a:xfrm>
            <a:off x="370936" y="283673"/>
            <a:ext cx="8575954" cy="1661993"/>
          </a:xfrm>
          <a:prstGeom prst="rect">
            <a:avLst/>
          </a:prstGeom>
          <a:solidFill>
            <a:schemeClr val="accent4">
              <a:lumMod val="20000"/>
              <a:lumOff val="80000"/>
            </a:schemeClr>
          </a:solidFill>
        </p:spPr>
        <p:txBody>
          <a:bodyPr wrap="square">
            <a:spAutoFit/>
          </a:bodyPr>
          <a:lstStyle/>
          <a:p>
            <a:r>
              <a:rPr lang="en-US"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a:t>
            </a:r>
            <a:r>
              <a:rPr lang="vi-VN"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Đánh dấu</a:t>
            </a:r>
            <a:r>
              <a:rPr lang="en-US"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vào</a:t>
            </a:r>
            <a:r>
              <a:rPr lang="en-US"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Wingdings 2" panose="05020102010507070707" pitchFamily="18" charset="2"/>
              </a:rPr>
              <a:t></a:t>
            </a:r>
            <a:r>
              <a:rPr lang="vi-VN"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đặt dưới đáp án</a:t>
            </a:r>
            <a:r>
              <a:rPr lang="en-US"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đúng:</a:t>
            </a:r>
            <a:br>
              <a:rPr lang="vi-VN"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vi-VN"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Muốn khởi động phần mềm Paint, em nháy đúp chuột vào: </a:t>
            </a:r>
            <a:endParaRPr lang="en-US" sz="3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8AA84C2D-6767-4DCF-9703-A5885CFD0A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9648" y="4551218"/>
            <a:ext cx="1670449" cy="1767993"/>
          </a:xfrm>
          <a:prstGeom prst="rect">
            <a:avLst/>
          </a:prstGeom>
        </p:spPr>
      </p:pic>
      <p:pic>
        <p:nvPicPr>
          <p:cNvPr id="2" name="Picture 1">
            <a:extLst>
              <a:ext uri="{FF2B5EF4-FFF2-40B4-BE49-F238E27FC236}">
                <a16:creationId xmlns:a16="http://schemas.microsoft.com/office/drawing/2014/main" id="{D51140C9-35FD-791C-651A-CCC427751EC9}"/>
              </a:ext>
            </a:extLst>
          </p:cNvPr>
          <p:cNvPicPr>
            <a:picLocks noChangeAspect="1"/>
          </p:cNvPicPr>
          <p:nvPr/>
        </p:nvPicPr>
        <p:blipFill>
          <a:blip r:embed="rId5"/>
          <a:stretch>
            <a:fillRect/>
          </a:stretch>
        </p:blipFill>
        <p:spPr>
          <a:xfrm>
            <a:off x="8946889" y="0"/>
            <a:ext cx="3394084" cy="1019500"/>
          </a:xfrm>
          <a:prstGeom prst="rect">
            <a:avLst/>
          </a:prstGeom>
        </p:spPr>
      </p:pic>
    </p:spTree>
    <p:extLst>
      <p:ext uri="{BB962C8B-B14F-4D97-AF65-F5344CB8AC3E}">
        <p14:creationId xmlns:p14="http://schemas.microsoft.com/office/powerpoint/2010/main" val="5534261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75FD1F5-24F2-94CD-F135-09372C0921A8}"/>
              </a:ext>
            </a:extLst>
          </p:cNvPr>
          <p:cNvPicPr>
            <a:picLocks noChangeAspect="1"/>
          </p:cNvPicPr>
          <p:nvPr/>
        </p:nvPicPr>
        <p:blipFill rotWithShape="1">
          <a:blip r:embed="rId3"/>
          <a:srcRect l="16721" t="32821" r="12692" b="14871"/>
          <a:stretch/>
        </p:blipFill>
        <p:spPr>
          <a:xfrm>
            <a:off x="619952" y="1527144"/>
            <a:ext cx="10952095" cy="4565273"/>
          </a:xfrm>
          <a:prstGeom prst="rect">
            <a:avLst/>
          </a:prstGeom>
        </p:spPr>
      </p:pic>
      <p:sp>
        <p:nvSpPr>
          <p:cNvPr id="6" name="Rectangle 5">
            <a:extLst>
              <a:ext uri="{FF2B5EF4-FFF2-40B4-BE49-F238E27FC236}">
                <a16:creationId xmlns:a16="http://schemas.microsoft.com/office/drawing/2014/main" id="{55CA2EF0-DD5D-4932-992F-E3F08B2276A4}"/>
              </a:ext>
            </a:extLst>
          </p:cNvPr>
          <p:cNvSpPr/>
          <p:nvPr/>
        </p:nvSpPr>
        <p:spPr>
          <a:xfrm>
            <a:off x="289875" y="234959"/>
            <a:ext cx="8595333" cy="1200329"/>
          </a:xfrm>
          <a:prstGeom prst="rect">
            <a:avLst/>
          </a:prstGeom>
          <a:solidFill>
            <a:schemeClr val="accent4">
              <a:lumMod val="20000"/>
              <a:lumOff val="80000"/>
            </a:schemeClr>
          </a:solidFill>
        </p:spPr>
        <p:txBody>
          <a:bodyPr wrap="square">
            <a:spAutoFit/>
          </a:bodyPr>
          <a:lstStyle/>
          <a:p>
            <a:pPr>
              <a:spcAft>
                <a:spcPts val="0"/>
              </a:spcAft>
            </a:pPr>
            <a:r>
              <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2</a:t>
            </a: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a:t>
            </a:r>
            <a:r>
              <a:rPr lang="vi-VN"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6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Nối các thành phần của thanh công cụ với chức năng của nó:</a:t>
            </a:r>
            <a:endPar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cxnSp>
        <p:nvCxnSpPr>
          <p:cNvPr id="3" name="Straight Arrow Connector 2">
            <a:extLst>
              <a:ext uri="{FF2B5EF4-FFF2-40B4-BE49-F238E27FC236}">
                <a16:creationId xmlns:a16="http://schemas.microsoft.com/office/drawing/2014/main" id="{9C39102F-D147-4219-98B9-00716100DBFA}"/>
              </a:ext>
            </a:extLst>
          </p:cNvPr>
          <p:cNvCxnSpPr>
            <a:cxnSpLocks/>
          </p:cNvCxnSpPr>
          <p:nvPr/>
        </p:nvCxnSpPr>
        <p:spPr>
          <a:xfrm flipH="1">
            <a:off x="2545080" y="3002280"/>
            <a:ext cx="6705600" cy="1562822"/>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6F6865C7-181B-41FF-BD9A-8D289362C0AE}"/>
              </a:ext>
            </a:extLst>
          </p:cNvPr>
          <p:cNvCxnSpPr>
            <a:cxnSpLocks/>
          </p:cNvCxnSpPr>
          <p:nvPr/>
        </p:nvCxnSpPr>
        <p:spPr>
          <a:xfrm>
            <a:off x="2743200" y="2818614"/>
            <a:ext cx="3063240" cy="178386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3E082004-7C6D-41C7-947A-8BD3F271CAC0}"/>
              </a:ext>
            </a:extLst>
          </p:cNvPr>
          <p:cNvCxnSpPr>
            <a:cxnSpLocks/>
          </p:cNvCxnSpPr>
          <p:nvPr/>
        </p:nvCxnSpPr>
        <p:spPr>
          <a:xfrm>
            <a:off x="4850091" y="2743200"/>
            <a:ext cx="5265834" cy="196596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2" name="Picture 1">
            <a:extLst>
              <a:ext uri="{FF2B5EF4-FFF2-40B4-BE49-F238E27FC236}">
                <a16:creationId xmlns:a16="http://schemas.microsoft.com/office/drawing/2014/main" id="{D5A1F32A-D866-7430-5EBD-2BC4857C2FB9}"/>
              </a:ext>
            </a:extLst>
          </p:cNvPr>
          <p:cNvPicPr>
            <a:picLocks noChangeAspect="1"/>
          </p:cNvPicPr>
          <p:nvPr/>
        </p:nvPicPr>
        <p:blipFill>
          <a:blip r:embed="rId4"/>
          <a:stretch>
            <a:fillRect/>
          </a:stretch>
        </p:blipFill>
        <p:spPr>
          <a:xfrm>
            <a:off x="8946889" y="0"/>
            <a:ext cx="3394084" cy="1019500"/>
          </a:xfrm>
          <a:prstGeom prst="rect">
            <a:avLst/>
          </a:prstGeom>
        </p:spPr>
      </p:pic>
    </p:spTree>
    <p:extLst>
      <p:ext uri="{BB962C8B-B14F-4D97-AF65-F5344CB8AC3E}">
        <p14:creationId xmlns:p14="http://schemas.microsoft.com/office/powerpoint/2010/main" val="11646027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CDDD623-0291-4A23-B569-6586DD808B7F}"/>
              </a:ext>
            </a:extLst>
          </p:cNvPr>
          <p:cNvSpPr>
            <a:spLocks noGrp="1"/>
          </p:cNvSpPr>
          <p:nvPr>
            <p:ph type="title"/>
          </p:nvPr>
        </p:nvSpPr>
        <p:spPr>
          <a:xfrm>
            <a:off x="2301336" y="102034"/>
            <a:ext cx="5600460" cy="917466"/>
          </a:xfrm>
        </p:spPr>
        <p:txBody>
          <a:bodyPr/>
          <a:lstStyle/>
          <a:p>
            <a:pPr marL="0" lvl="0" algn="just"/>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Hoạt</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động</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vận</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dụng</a:t>
            </a:r>
            <a:endParaRPr lang="en-US" altLang="zh-CN" sz="4800" b="1" i="0" u="none"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EC6E843B-A02B-40F0-87D3-DF73E1A8CFB3}"/>
              </a:ext>
            </a:extLst>
          </p:cNvPr>
          <p:cNvSpPr/>
          <p:nvPr/>
        </p:nvSpPr>
        <p:spPr>
          <a:xfrm>
            <a:off x="594620" y="1203507"/>
            <a:ext cx="9538749" cy="1323439"/>
          </a:xfrm>
          <a:prstGeom prst="rect">
            <a:avLst/>
          </a:prstGeom>
          <a:solidFill>
            <a:schemeClr val="accent2">
              <a:lumMod val="20000"/>
              <a:lumOff val="80000"/>
            </a:schemeClr>
          </a:solidFill>
        </p:spPr>
        <p:txBody>
          <a:bodyPr wrap="square">
            <a:spAutoFit/>
          </a:bodyPr>
          <a:lstStyle/>
          <a:p>
            <a:pPr>
              <a:spcAft>
                <a:spcPts val="600"/>
              </a:spcAft>
            </a:pPr>
            <a:r>
              <a:rPr lang="vi-VN" sz="4000" b="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Giúp học sinh b</a:t>
            </a:r>
            <a:r>
              <a:rPr lang="en-US" sz="4000" b="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iết </a:t>
            </a:r>
            <a:r>
              <a:rPr lang="vi-VN" sz="4000" b="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sử dụng chương trình Paint để vẽ hình đơn giản mà em thích.</a:t>
            </a:r>
            <a:endParaRPr lang="en-US" sz="4000" b="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pic>
        <p:nvPicPr>
          <p:cNvPr id="2" name="Picture 1">
            <a:extLst>
              <a:ext uri="{FF2B5EF4-FFF2-40B4-BE49-F238E27FC236}">
                <a16:creationId xmlns:a16="http://schemas.microsoft.com/office/drawing/2014/main" id="{1E8DDD17-E3BD-BA95-CE4B-5D448BF3F6C8}"/>
              </a:ext>
            </a:extLst>
          </p:cNvPr>
          <p:cNvPicPr>
            <a:picLocks noChangeAspect="1"/>
          </p:cNvPicPr>
          <p:nvPr/>
        </p:nvPicPr>
        <p:blipFill>
          <a:blip r:embed="rId3"/>
          <a:stretch>
            <a:fillRect/>
          </a:stretch>
        </p:blipFill>
        <p:spPr>
          <a:xfrm>
            <a:off x="8946889" y="0"/>
            <a:ext cx="3394084" cy="1019500"/>
          </a:xfrm>
          <a:prstGeom prst="rect">
            <a:avLst/>
          </a:prstGeom>
        </p:spPr>
      </p:pic>
      <p:grpSp>
        <p:nvGrpSpPr>
          <p:cNvPr id="10" name="Group 9">
            <a:extLst>
              <a:ext uri="{FF2B5EF4-FFF2-40B4-BE49-F238E27FC236}">
                <a16:creationId xmlns:a16="http://schemas.microsoft.com/office/drawing/2014/main" id="{8A34B580-636B-2975-DCCD-D3A81810D24F}"/>
              </a:ext>
            </a:extLst>
          </p:cNvPr>
          <p:cNvGrpSpPr/>
          <p:nvPr/>
        </p:nvGrpSpPr>
        <p:grpSpPr>
          <a:xfrm>
            <a:off x="933423" y="3044392"/>
            <a:ext cx="9199946" cy="1810001"/>
            <a:chOff x="933423" y="3044392"/>
            <a:chExt cx="9199946" cy="1810001"/>
          </a:xfrm>
        </p:grpSpPr>
        <p:pic>
          <p:nvPicPr>
            <p:cNvPr id="12" name="Picture 11">
              <a:extLst>
                <a:ext uri="{FF2B5EF4-FFF2-40B4-BE49-F238E27FC236}">
                  <a16:creationId xmlns:a16="http://schemas.microsoft.com/office/drawing/2014/main" id="{BE9911A4-3D2B-4463-BD18-2EC19C1AA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423" y="3044392"/>
              <a:ext cx="9199946" cy="1810001"/>
            </a:xfrm>
            <a:prstGeom prst="rect">
              <a:avLst/>
            </a:prstGeom>
          </p:spPr>
        </p:pic>
        <p:pic>
          <p:nvPicPr>
            <p:cNvPr id="8" name="Picture 7">
              <a:extLst>
                <a:ext uri="{FF2B5EF4-FFF2-40B4-BE49-F238E27FC236}">
                  <a16:creationId xmlns:a16="http://schemas.microsoft.com/office/drawing/2014/main" id="{A616EBEF-8996-67F3-6817-9FEC258A3EF2}"/>
                </a:ext>
              </a:extLst>
            </p:cNvPr>
            <p:cNvPicPr>
              <a:picLocks noChangeAspect="1"/>
            </p:cNvPicPr>
            <p:nvPr/>
          </p:nvPicPr>
          <p:blipFill rotWithShape="1">
            <a:blip r:embed="rId5"/>
            <a:srcRect l="49267" t="64402" r="46260" b="27461"/>
            <a:stretch/>
          </p:blipFill>
          <p:spPr>
            <a:xfrm>
              <a:off x="7979356" y="3696803"/>
              <a:ext cx="648093" cy="596617"/>
            </a:xfrm>
            <a:prstGeom prst="rect">
              <a:avLst/>
            </a:prstGeom>
          </p:spPr>
        </p:pic>
      </p:grpSp>
    </p:spTree>
    <p:extLst>
      <p:ext uri="{BB962C8B-B14F-4D97-AF65-F5344CB8AC3E}">
        <p14:creationId xmlns:p14="http://schemas.microsoft.com/office/powerpoint/2010/main" val="2554951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CDDD623-0291-4A23-B569-6586DD808B7F}"/>
              </a:ext>
            </a:extLst>
          </p:cNvPr>
          <p:cNvSpPr>
            <a:spLocks noGrp="1"/>
          </p:cNvSpPr>
          <p:nvPr>
            <p:ph type="title" idx="4294967295"/>
          </p:nvPr>
        </p:nvSpPr>
        <p:spPr>
          <a:xfrm>
            <a:off x="2743200" y="274548"/>
            <a:ext cx="5399088" cy="917575"/>
          </a:xfrm>
        </p:spPr>
        <p:txBody>
          <a:bodyPr/>
          <a:lstStyle/>
          <a:p>
            <a:pPr marL="0" lvl="0" algn="just"/>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Hoạt</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động</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đánh</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giá</a:t>
            </a:r>
            <a:endParaRPr lang="en-US" altLang="zh-CN" sz="4800" b="1" i="0" u="none"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E60662DC-BD14-D000-75B9-4DA188022F5E}"/>
              </a:ext>
            </a:extLst>
          </p:cNvPr>
          <p:cNvPicPr>
            <a:picLocks noChangeAspect="1"/>
          </p:cNvPicPr>
          <p:nvPr/>
        </p:nvPicPr>
        <p:blipFill>
          <a:blip r:embed="rId3"/>
          <a:stretch>
            <a:fillRect/>
          </a:stretch>
        </p:blipFill>
        <p:spPr>
          <a:xfrm>
            <a:off x="8946889" y="0"/>
            <a:ext cx="3394084" cy="1019500"/>
          </a:xfrm>
          <a:prstGeom prst="rect">
            <a:avLst/>
          </a:prstGeom>
        </p:spPr>
      </p:pic>
      <p:pic>
        <p:nvPicPr>
          <p:cNvPr id="3" name="Picture 2"/>
          <p:cNvPicPr>
            <a:picLocks noChangeAspect="1"/>
          </p:cNvPicPr>
          <p:nvPr/>
        </p:nvPicPr>
        <p:blipFill>
          <a:blip r:embed="rId4"/>
          <a:stretch>
            <a:fillRect/>
          </a:stretch>
        </p:blipFill>
        <p:spPr>
          <a:xfrm>
            <a:off x="1364963" y="1533382"/>
            <a:ext cx="9386069" cy="3693709"/>
          </a:xfrm>
          <a:prstGeom prst="rect">
            <a:avLst/>
          </a:prstGeom>
          <a:ln>
            <a:noFill/>
          </a:ln>
          <a:effectLst>
            <a:softEdge rad="112500"/>
          </a:effectLst>
        </p:spPr>
      </p:pic>
    </p:spTree>
    <p:extLst>
      <p:ext uri="{BB962C8B-B14F-4D97-AF65-F5344CB8AC3E}">
        <p14:creationId xmlns:p14="http://schemas.microsoft.com/office/powerpoint/2010/main" val="21992023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4"/>
          <p:cNvSpPr txBox="1">
            <a:spLocks noGrp="1"/>
          </p:cNvSpPr>
          <p:nvPr>
            <p:ph type="title"/>
          </p:nvPr>
        </p:nvSpPr>
        <p:spPr>
          <a:xfrm>
            <a:off x="1919536" y="2780928"/>
            <a:ext cx="8640960" cy="1938992"/>
          </a:xfrm>
          <a:prstGeom prst="rect">
            <a:avLst/>
          </a:prstGeom>
          <a:noFill/>
        </p:spPr>
        <p:txBody>
          <a:bodyPr wrap="square" rtlCol="0">
            <a:spAutoFit/>
          </a:bodyPr>
          <a:lstStyle/>
          <a:p>
            <a:r>
              <a:rPr lang="vi-VN" sz="6000" b="1" dirty="0">
                <a:solidFill>
                  <a:srgbClr val="E050AD"/>
                </a:solidFill>
                <a:latin typeface="Century Schoolbook" pitchFamily="18" charset="0"/>
              </a:rPr>
              <a:t>Chúc các em có một buổi học thú vị nhé</a:t>
            </a:r>
            <a:r>
              <a:rPr lang="en-US" sz="6000" b="1" dirty="0">
                <a:solidFill>
                  <a:srgbClr val="E050AD"/>
                </a:solidFill>
                <a:latin typeface="Century Schoolbook" pitchFamily="18" charset="0"/>
              </a:rPr>
              <a:t>!</a:t>
            </a:r>
          </a:p>
        </p:txBody>
      </p:sp>
      <p:pic>
        <p:nvPicPr>
          <p:cNvPr id="2" name="Picture 1">
            <a:extLst>
              <a:ext uri="{FF2B5EF4-FFF2-40B4-BE49-F238E27FC236}">
                <a16:creationId xmlns:a16="http://schemas.microsoft.com/office/drawing/2014/main" id="{01F774DB-BF8A-171E-32D3-9E5B53617080}"/>
              </a:ext>
            </a:extLst>
          </p:cNvPr>
          <p:cNvPicPr>
            <a:picLocks noChangeAspect="1"/>
          </p:cNvPicPr>
          <p:nvPr/>
        </p:nvPicPr>
        <p:blipFill>
          <a:blip r:embed="rId4"/>
          <a:stretch>
            <a:fillRect/>
          </a:stretch>
        </p:blipFill>
        <p:spPr>
          <a:xfrm>
            <a:off x="8946889" y="0"/>
            <a:ext cx="3394084" cy="1019500"/>
          </a:xfrm>
          <a:prstGeom prst="rect">
            <a:avLst/>
          </a:prstGeom>
        </p:spPr>
      </p:pic>
    </p:spTree>
    <p:custDataLst>
      <p:tags r:id="rId1"/>
    </p:custDataLst>
    <p:extLst>
      <p:ext uri="{BB962C8B-B14F-4D97-AF65-F5344CB8AC3E}">
        <p14:creationId xmlns:p14="http://schemas.microsoft.com/office/powerpoint/2010/main" val="28560741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89414" y="1075603"/>
            <a:ext cx="9250097" cy="1569660"/>
          </a:xfrm>
          <a:prstGeom prst="rect">
            <a:avLst/>
          </a:prstGeom>
          <a:noFill/>
          <a:ln>
            <a:noFill/>
          </a:ln>
          <a:effectLst>
            <a:glow rad="101600">
              <a:schemeClr val="accent3">
                <a:satMod val="175000"/>
                <a:alpha val="40000"/>
              </a:schemeClr>
            </a:glow>
          </a:effectLst>
        </p:spPr>
        <p:txBody>
          <a:bodyPr wrap="none" rtlCol="0">
            <a:spAutoFit/>
          </a:bodyPr>
          <a:lstStyle/>
          <a:p>
            <a:pPr algn="ctr"/>
            <a:r>
              <a:rPr lang="en-US" sz="4800"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Chủ</a:t>
            </a:r>
            <a:r>
              <a:rPr lang="en-US" sz="4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800"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đề</a:t>
            </a:r>
            <a:r>
              <a:rPr lang="en-US" sz="4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4</a:t>
            </a:r>
            <a:endParaRPr lang="en-US" sz="4800" b="1" i="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en-US" sz="4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TẬP LÀM HOẠ SĨ CÙNG PAIN</a:t>
            </a:r>
            <a:r>
              <a:rPr lang="en-US" sz="4800" b="1" dirty="0">
                <a:solidFill>
                  <a:srgbClr val="FF0000"/>
                </a:solidFill>
                <a:latin typeface="Times New Roman" panose="02020603050405020304" pitchFamily="18" charset="0"/>
                <a:cs typeface="Times New Roman" panose="02020603050405020304" pitchFamily="18" charset="0"/>
              </a:rPr>
              <a:t>T</a:t>
            </a:r>
            <a:endParaRPr lang="en-US" sz="4800" b="1" i="1" dirty="0">
              <a:solidFill>
                <a:srgbClr val="FF000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936415" y="3084879"/>
            <a:ext cx="10556095" cy="769441"/>
          </a:xfrm>
          <a:prstGeom prst="rect">
            <a:avLst/>
          </a:prstGeom>
          <a:noFill/>
          <a:ln>
            <a:noFill/>
          </a:ln>
        </p:spPr>
        <p:txBody>
          <a:bodyPr wrap="none" rtlCol="0">
            <a:spAutoFit/>
          </a:bodyPr>
          <a:lstStyle/>
          <a:p>
            <a:pPr marL="139700" algn="ctr">
              <a:spcBef>
                <a:spcPts val="480"/>
              </a:spcBef>
              <a:spcAft>
                <a:spcPts val="600"/>
              </a:spcAft>
            </a:pPr>
            <a:r>
              <a:rPr lang="en-US" sz="4400" b="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Bài 14 :  Làm quen với chương trình Paint</a:t>
            </a:r>
            <a:endParaRPr lang="en-US" sz="4400" b="1" i="1">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pic>
        <p:nvPicPr>
          <p:cNvPr id="2" name="Picture 1">
            <a:extLst>
              <a:ext uri="{FF2B5EF4-FFF2-40B4-BE49-F238E27FC236}">
                <a16:creationId xmlns:a16="http://schemas.microsoft.com/office/drawing/2014/main" id="{888C69FF-132C-2C20-BC1D-4F9CB397FBDC}"/>
              </a:ext>
            </a:extLst>
          </p:cNvPr>
          <p:cNvPicPr>
            <a:picLocks noChangeAspect="1"/>
          </p:cNvPicPr>
          <p:nvPr/>
        </p:nvPicPr>
        <p:blipFill>
          <a:blip r:embed="rId4"/>
          <a:stretch>
            <a:fillRect/>
          </a:stretch>
        </p:blipFill>
        <p:spPr>
          <a:xfrm>
            <a:off x="8946889" y="0"/>
            <a:ext cx="3394084" cy="1019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p:cNvSpPr>
          <p:nvPr>
            <p:ph type="title"/>
          </p:nvPr>
        </p:nvSpPr>
        <p:spPr>
          <a:xfrm>
            <a:off x="3598214" y="181187"/>
            <a:ext cx="2889957" cy="917466"/>
          </a:xfrm>
        </p:spPr>
        <p:txBody>
          <a:bodyPr/>
          <a:lstStyle/>
          <a:p>
            <a:pPr marL="0" lvl="0" algn="just"/>
            <a:r>
              <a:rPr lang="en-US" altLang="zh-CN" sz="4800" b="1" i="0" u="none" dirty="0" err="1">
                <a:solidFill>
                  <a:srgbClr val="FF0000"/>
                </a:solidFill>
                <a:latin typeface="Times New Roman" panose="02020603050405020304" pitchFamily="18" charset="0"/>
                <a:cs typeface="Times New Roman" panose="02020603050405020304" pitchFamily="18" charset="0"/>
              </a:rPr>
              <a:t>Mục</a:t>
            </a:r>
            <a:r>
              <a:rPr lang="en-US" altLang="zh-CN" sz="4800" b="1" i="0" u="none" dirty="0">
                <a:solidFill>
                  <a:srgbClr val="FF0000"/>
                </a:solidFill>
                <a:latin typeface="Times New Roman" panose="02020603050405020304" pitchFamily="18" charset="0"/>
                <a:cs typeface="Times New Roman" panose="02020603050405020304" pitchFamily="18" charset="0"/>
              </a:rPr>
              <a:t> </a:t>
            </a:r>
            <a:r>
              <a:rPr lang="en-US" altLang="zh-CN" b="1" dirty="0" err="1">
                <a:solidFill>
                  <a:srgbClr val="FF0000"/>
                </a:solidFill>
                <a:latin typeface="Times New Roman" panose="02020603050405020304" pitchFamily="18" charset="0"/>
                <a:cs typeface="Times New Roman" panose="02020603050405020304" pitchFamily="18" charset="0"/>
              </a:rPr>
              <a:t>t</a:t>
            </a:r>
            <a:r>
              <a:rPr lang="en-US" altLang="zh-CN" sz="4800" b="1" i="0" u="none" dirty="0" err="1">
                <a:solidFill>
                  <a:srgbClr val="FF0000"/>
                </a:solidFill>
                <a:latin typeface="Times New Roman" panose="02020603050405020304" pitchFamily="18" charset="0"/>
                <a:cs typeface="Times New Roman" panose="02020603050405020304" pitchFamily="18" charset="0"/>
              </a:rPr>
              <a:t>iêu</a:t>
            </a:r>
            <a:endParaRPr lang="en-US" altLang="zh-CN" sz="4800" b="1" i="0" u="none" dirty="0">
              <a:solidFill>
                <a:srgbClr val="FF0000"/>
              </a:solidFill>
              <a:latin typeface="Times New Roman" panose="02020603050405020304" pitchFamily="18"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5899109F-0749-4B84-97B5-5682B5AA1A81}"/>
              </a:ext>
            </a:extLst>
          </p:cNvPr>
          <p:cNvSpPr/>
          <p:nvPr/>
        </p:nvSpPr>
        <p:spPr>
          <a:xfrm>
            <a:off x="95002" y="1621409"/>
            <a:ext cx="12096997" cy="376129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Biết</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khởi</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động</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thoát</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khỏi</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phần</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mềm</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Paint</a:t>
            </a:r>
          </a:p>
          <a:p>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Biết</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các</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thành</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phần</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cơ</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bản</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trên</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cửa</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sổ</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phần</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mềm</a:t>
            </a:r>
            <a:r>
              <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Paint.</a:t>
            </a:r>
          </a:p>
          <a:p>
            <a:pPr algn="ctr"/>
            <a:endParaRPr lang="en-US" sz="2000" b="1" dirty="0">
              <a:solidFill>
                <a:srgbClr val="002060"/>
              </a:solidFill>
              <a:effectLst>
                <a:outerShdw blurRad="38100" dist="38100" dir="2700000" algn="tl">
                  <a:srgbClr val="000000">
                    <a:alpha val="43137"/>
                  </a:srgbClr>
                </a:outerShdw>
              </a:effectLst>
            </a:endParaRPr>
          </a:p>
        </p:txBody>
      </p:sp>
      <p:pic>
        <p:nvPicPr>
          <p:cNvPr id="2" name="Picture 1">
            <a:extLst>
              <a:ext uri="{FF2B5EF4-FFF2-40B4-BE49-F238E27FC236}">
                <a16:creationId xmlns:a16="http://schemas.microsoft.com/office/drawing/2014/main" id="{484F832C-5639-6404-ABCE-AA6D8B369346}"/>
              </a:ext>
            </a:extLst>
          </p:cNvPr>
          <p:cNvPicPr>
            <a:picLocks noChangeAspect="1"/>
          </p:cNvPicPr>
          <p:nvPr/>
        </p:nvPicPr>
        <p:blipFill>
          <a:blip r:embed="rId3"/>
          <a:stretch>
            <a:fillRect/>
          </a:stretch>
        </p:blipFill>
        <p:spPr>
          <a:xfrm>
            <a:off x="8946889" y="0"/>
            <a:ext cx="3394084" cy="1019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p:cNvSpPr>
          <p:nvPr>
            <p:ph type="title"/>
          </p:nvPr>
        </p:nvSpPr>
        <p:spPr>
          <a:xfrm>
            <a:off x="1569130" y="293691"/>
            <a:ext cx="5812205" cy="917466"/>
          </a:xfrm>
          <a:noFill/>
        </p:spPr>
        <p:txBody>
          <a:bodyPr/>
          <a:lstStyle/>
          <a:p>
            <a:pPr marL="0" lvl="0" algn="just">
              <a:lnSpc>
                <a:spcPct val="100000"/>
              </a:lnSpc>
            </a:pPr>
            <a:r>
              <a:rPr lang="en-US" altLang="zh-CN" b="1" dirty="0" err="1">
                <a:solidFill>
                  <a:srgbClr val="FF0000"/>
                </a:solidFill>
                <a:latin typeface="Times New Roman" panose="02020603050405020304" pitchFamily="18" charset="0"/>
                <a:cs typeface="Times New Roman" panose="02020603050405020304" pitchFamily="18" charset="0"/>
              </a:rPr>
              <a:t>Hoạt</a:t>
            </a:r>
            <a:r>
              <a:rPr lang="en-US" altLang="zh-CN" b="1" dirty="0">
                <a:solidFill>
                  <a:srgbClr val="FF0000"/>
                </a:solidFill>
                <a:latin typeface="Times New Roman" panose="02020603050405020304" pitchFamily="18" charset="0"/>
                <a:cs typeface="Times New Roman" panose="02020603050405020304" pitchFamily="18" charset="0"/>
              </a:rPr>
              <a:t> </a:t>
            </a:r>
            <a:r>
              <a:rPr lang="en-US" altLang="zh-CN" b="1" dirty="0" err="1">
                <a:solidFill>
                  <a:srgbClr val="FF0000"/>
                </a:solidFill>
                <a:latin typeface="Times New Roman" panose="02020603050405020304" pitchFamily="18" charset="0"/>
                <a:cs typeface="Times New Roman" panose="02020603050405020304" pitchFamily="18" charset="0"/>
              </a:rPr>
              <a:t>động</a:t>
            </a:r>
            <a:r>
              <a:rPr lang="en-US" altLang="zh-CN" b="1" dirty="0">
                <a:solidFill>
                  <a:srgbClr val="FF0000"/>
                </a:solidFill>
                <a:latin typeface="Times New Roman" panose="02020603050405020304" pitchFamily="18" charset="0"/>
                <a:cs typeface="Times New Roman" panose="02020603050405020304" pitchFamily="18" charset="0"/>
              </a:rPr>
              <a:t> </a:t>
            </a:r>
            <a:r>
              <a:rPr lang="en-US" altLang="zh-CN" b="1" dirty="0" err="1">
                <a:solidFill>
                  <a:srgbClr val="FF0000"/>
                </a:solidFill>
                <a:latin typeface="Times New Roman" panose="02020603050405020304" pitchFamily="18" charset="0"/>
                <a:cs typeface="Times New Roman" panose="02020603050405020304" pitchFamily="18" charset="0"/>
              </a:rPr>
              <a:t>mở</a:t>
            </a:r>
            <a:r>
              <a:rPr lang="en-US" altLang="zh-CN" b="1" dirty="0">
                <a:solidFill>
                  <a:srgbClr val="FF0000"/>
                </a:solidFill>
                <a:latin typeface="Times New Roman" panose="02020603050405020304" pitchFamily="18" charset="0"/>
                <a:cs typeface="Times New Roman" panose="02020603050405020304" pitchFamily="18" charset="0"/>
              </a:rPr>
              <a:t> </a:t>
            </a:r>
            <a:r>
              <a:rPr lang="en-US" altLang="zh-CN" b="1" dirty="0" err="1">
                <a:solidFill>
                  <a:srgbClr val="FF0000"/>
                </a:solidFill>
                <a:latin typeface="Times New Roman" panose="02020603050405020304" pitchFamily="18" charset="0"/>
                <a:cs typeface="Times New Roman" panose="02020603050405020304" pitchFamily="18" charset="0"/>
              </a:rPr>
              <a:t>đầu</a:t>
            </a:r>
            <a:endParaRPr lang="en-US" altLang="zh-CN" b="1" i="0" u="none" dirty="0">
              <a:solidFill>
                <a:srgbClr val="FF0000"/>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5E837DCE-630A-4761-B940-7B4D20D0807F}"/>
              </a:ext>
            </a:extLst>
          </p:cNvPr>
          <p:cNvSpPr/>
          <p:nvPr/>
        </p:nvSpPr>
        <p:spPr>
          <a:xfrm>
            <a:off x="1569130" y="1573764"/>
            <a:ext cx="4650261" cy="769441"/>
          </a:xfrm>
          <a:prstGeom prst="rect">
            <a:avLst/>
          </a:prstGeom>
          <a:solidFill>
            <a:schemeClr val="accent6">
              <a:lumMod val="20000"/>
              <a:lumOff val="80000"/>
            </a:schemeClr>
          </a:solidFill>
        </p:spPr>
        <p:txBody>
          <a:bodyPr wrap="square">
            <a:spAutoFit/>
          </a:bodyPr>
          <a:lstStyle/>
          <a:p>
            <a:r>
              <a:rPr lang="vi-VN" sz="4400" b="1" dirty="0">
                <a:solidFill>
                  <a:srgbClr val="002060"/>
                </a:solidFill>
                <a:latin typeface="Times New Roman" panose="02020603050405020304" pitchFamily="18" charset="0"/>
                <a:cs typeface="Times New Roman" panose="02020603050405020304" pitchFamily="18" charset="0"/>
              </a:rPr>
              <a:t>Vẽ hình trên giấy</a:t>
            </a:r>
            <a:r>
              <a:rPr lang="en-US" sz="4400" b="1" dirty="0">
                <a:solidFill>
                  <a:srgbClr val="002060"/>
                </a:solidFill>
                <a:latin typeface="Times New Roman" panose="02020603050405020304" pitchFamily="18" charset="0"/>
                <a:cs typeface="Times New Roman" panose="02020603050405020304" pitchFamily="18" charset="0"/>
              </a:rPr>
              <a:t>.</a:t>
            </a:r>
          </a:p>
        </p:txBody>
      </p:sp>
      <p:sp>
        <p:nvSpPr>
          <p:cNvPr id="2" name="Rectangle 1">
            <a:extLst>
              <a:ext uri="{FF2B5EF4-FFF2-40B4-BE49-F238E27FC236}">
                <a16:creationId xmlns:a16="http://schemas.microsoft.com/office/drawing/2014/main" id="{FD56C0B1-5316-4431-9E6D-40BD761C94DA}"/>
              </a:ext>
            </a:extLst>
          </p:cNvPr>
          <p:cNvSpPr/>
          <p:nvPr/>
        </p:nvSpPr>
        <p:spPr>
          <a:xfrm>
            <a:off x="1569130" y="3077044"/>
            <a:ext cx="8173040" cy="1587294"/>
          </a:xfrm>
          <a:prstGeom prst="rect">
            <a:avLst/>
          </a:prstGeom>
          <a:solidFill>
            <a:schemeClr val="accent6">
              <a:lumMod val="20000"/>
              <a:lumOff val="80000"/>
            </a:schemeClr>
          </a:solidFill>
        </p:spPr>
        <p:txBody>
          <a:bodyPr wrap="square">
            <a:spAutoFit/>
          </a:bodyPr>
          <a:lstStyle/>
          <a:p>
            <a:pPr>
              <a:lnSpc>
                <a:spcPct val="115000"/>
              </a:lnSpc>
              <a:spcAft>
                <a:spcPts val="0"/>
              </a:spcAft>
            </a:pPr>
            <a:r>
              <a:rPr lang="en-US" sz="4400" b="1" dirty="0" err="1">
                <a:solidFill>
                  <a:srgbClr val="002060"/>
                </a:solidFill>
                <a:latin typeface="Times New Roman" panose="02020603050405020304" pitchFamily="18" charset="0"/>
                <a:ea typeface="Times New Roman" panose="02020603050405020304" pitchFamily="18" charset="0"/>
              </a:rPr>
              <a:t>Yêu</a:t>
            </a:r>
            <a:r>
              <a:rPr lang="en-US" sz="4400" b="1" dirty="0">
                <a:solidFill>
                  <a:srgbClr val="002060"/>
                </a:solidFill>
                <a:latin typeface="Times New Roman" panose="02020603050405020304" pitchFamily="18" charset="0"/>
                <a:ea typeface="Times New Roman" panose="02020603050405020304" pitchFamily="18" charset="0"/>
              </a:rPr>
              <a:t> </a:t>
            </a:r>
            <a:r>
              <a:rPr lang="en-US" sz="4400" b="1" dirty="0" err="1">
                <a:solidFill>
                  <a:srgbClr val="002060"/>
                </a:solidFill>
                <a:latin typeface="Times New Roman" panose="02020603050405020304" pitchFamily="18" charset="0"/>
                <a:ea typeface="Times New Roman" panose="02020603050405020304" pitchFamily="18" charset="0"/>
              </a:rPr>
              <a:t>cầu</a:t>
            </a:r>
            <a:r>
              <a:rPr lang="en-US" sz="4400" b="1" dirty="0">
                <a:solidFill>
                  <a:srgbClr val="002060"/>
                </a:solidFill>
                <a:latin typeface="Times New Roman" panose="02020603050405020304" pitchFamily="18" charset="0"/>
                <a:ea typeface="Times New Roman" panose="02020603050405020304" pitchFamily="18" charset="0"/>
              </a:rPr>
              <a:t> </a:t>
            </a:r>
            <a:r>
              <a:rPr lang="en-US" sz="4400" b="1" dirty="0" err="1">
                <a:solidFill>
                  <a:srgbClr val="002060"/>
                </a:solidFill>
                <a:latin typeface="Times New Roman" panose="02020603050405020304" pitchFamily="18" charset="0"/>
                <a:ea typeface="Times New Roman" panose="02020603050405020304" pitchFamily="18" charset="0"/>
              </a:rPr>
              <a:t>học</a:t>
            </a:r>
            <a:r>
              <a:rPr lang="en-US" sz="4400" b="1" dirty="0">
                <a:solidFill>
                  <a:srgbClr val="002060"/>
                </a:solidFill>
                <a:latin typeface="Times New Roman" panose="02020603050405020304" pitchFamily="18" charset="0"/>
                <a:ea typeface="Times New Roman" panose="02020603050405020304" pitchFamily="18" charset="0"/>
              </a:rPr>
              <a:t> </a:t>
            </a:r>
            <a:r>
              <a:rPr lang="en-US" sz="4400" b="1" dirty="0" err="1">
                <a:solidFill>
                  <a:srgbClr val="002060"/>
                </a:solidFill>
                <a:latin typeface="Times New Roman" panose="02020603050405020304" pitchFamily="18" charset="0"/>
                <a:ea typeface="Times New Roman" panose="02020603050405020304" pitchFamily="18" charset="0"/>
              </a:rPr>
              <a:t>sinh</a:t>
            </a:r>
            <a:r>
              <a:rPr lang="en-US" sz="4400" b="1" dirty="0">
                <a:solidFill>
                  <a:srgbClr val="002060"/>
                </a:solidFill>
                <a:latin typeface="Times New Roman" panose="02020603050405020304" pitchFamily="18" charset="0"/>
                <a:ea typeface="Times New Roman" panose="02020603050405020304" pitchFamily="18" charset="0"/>
              </a:rPr>
              <a:t> </a:t>
            </a:r>
            <a:r>
              <a:rPr lang="vi-VN" sz="4400" b="1" spc="-10" dirty="0">
                <a:solidFill>
                  <a:srgbClr val="002060"/>
                </a:solidFill>
                <a:latin typeface="Times New Roman" panose="02020603050405020304" pitchFamily="18" charset="0"/>
                <a:ea typeface="Times New Roman" panose="02020603050405020304" pitchFamily="18" charset="0"/>
              </a:rPr>
              <a:t>vẽ vào giấy một hình đơn giản mà em thích</a:t>
            </a:r>
            <a:r>
              <a:rPr lang="en-US" sz="4400" b="1" spc="-10" dirty="0">
                <a:solidFill>
                  <a:srgbClr val="002060"/>
                </a:solidFill>
                <a:latin typeface="Times New Roman" panose="02020603050405020304" pitchFamily="18" charset="0"/>
                <a:ea typeface="Times New Roman" panose="02020603050405020304" pitchFamily="18" charset="0"/>
              </a:rPr>
              <a:t>.</a:t>
            </a:r>
            <a:endParaRPr lang="en-US" sz="4400" b="1" dirty="0">
              <a:solidFill>
                <a:srgbClr val="002060"/>
              </a:solidFill>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04F75478-8463-AA86-BC41-B4692A07FD9B}"/>
              </a:ext>
            </a:extLst>
          </p:cNvPr>
          <p:cNvPicPr>
            <a:picLocks noChangeAspect="1"/>
          </p:cNvPicPr>
          <p:nvPr/>
        </p:nvPicPr>
        <p:blipFill>
          <a:blip r:embed="rId3"/>
          <a:stretch>
            <a:fillRect/>
          </a:stretch>
        </p:blipFill>
        <p:spPr>
          <a:xfrm>
            <a:off x="8946889" y="0"/>
            <a:ext cx="3394084" cy="1019500"/>
          </a:xfrm>
          <a:prstGeom prst="rect">
            <a:avLst/>
          </a:prstGeom>
        </p:spPr>
      </p:pic>
    </p:spTree>
    <p:extLst>
      <p:ext uri="{BB962C8B-B14F-4D97-AF65-F5344CB8AC3E}">
        <p14:creationId xmlns:p14="http://schemas.microsoft.com/office/powerpoint/2010/main" val="193890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out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out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48CF73-4B8A-4D65-BAEB-260DD06E967C}"/>
              </a:ext>
            </a:extLst>
          </p:cNvPr>
          <p:cNvSpPr/>
          <p:nvPr/>
        </p:nvSpPr>
        <p:spPr>
          <a:xfrm>
            <a:off x="1472297" y="1207698"/>
            <a:ext cx="9979544" cy="1200329"/>
          </a:xfrm>
          <a:prstGeom prst="rect">
            <a:avLst/>
          </a:prstGeom>
          <a:solidFill>
            <a:schemeClr val="accent6">
              <a:lumMod val="20000"/>
              <a:lumOff val="80000"/>
            </a:schemeClr>
          </a:solidFill>
        </p:spPr>
        <p:txBody>
          <a:bodyPr wrap="square">
            <a:spAutoFit/>
          </a:bodyPr>
          <a:lstStyle/>
          <a:p>
            <a:r>
              <a:rPr lang="vi-VN" sz="36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Ngoài vẽ hình trên giấy, các </a:t>
            </a:r>
            <a:r>
              <a:rPr lang="en-US" sz="3600" b="1" spc="-1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em</a:t>
            </a:r>
            <a:r>
              <a:rPr lang="vi-VN" sz="36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biết chương trình gì dùng để vẽ trên máy tính không?</a:t>
            </a:r>
            <a:endParaRPr lang="en-US" sz="3600" b="1" dirty="0">
              <a:solidFill>
                <a:srgbClr val="002060"/>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3E3CB6C6-7908-4C97-B4C0-05E45627CEDD}"/>
              </a:ext>
            </a:extLst>
          </p:cNvPr>
          <p:cNvSpPr/>
          <p:nvPr/>
        </p:nvSpPr>
        <p:spPr>
          <a:xfrm>
            <a:off x="1472297" y="3003425"/>
            <a:ext cx="9979545" cy="1754326"/>
          </a:xfrm>
          <a:prstGeom prst="rect">
            <a:avLst/>
          </a:prstGeom>
          <a:solidFill>
            <a:schemeClr val="accent6">
              <a:lumMod val="20000"/>
              <a:lumOff val="80000"/>
            </a:schemeClr>
          </a:solidFill>
        </p:spPr>
        <p:txBody>
          <a:bodyPr wrap="square">
            <a:spAutoFit/>
          </a:bodyPr>
          <a:lstStyle/>
          <a:p>
            <a:r>
              <a:rPr lang="vi-VN" sz="36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Thay vì vẽ lên giấy hôm nay chúng ta sẽ cùng nhau khám phá một công cụ vẽ rất thú vị. Đó là sử dụng chương trình MS Paint để vẽ.</a:t>
            </a:r>
            <a:endParaRPr lang="en-US" sz="3600" b="1" dirty="0">
              <a:solidFill>
                <a:srgbClr val="002060"/>
              </a:solidFill>
              <a:effectLst>
                <a:outerShdw blurRad="38100" dist="38100" dir="2700000" algn="tl">
                  <a:srgbClr val="000000">
                    <a:alpha val="43137"/>
                  </a:srgbClr>
                </a:outerShdw>
              </a:effectLst>
            </a:endParaRPr>
          </a:p>
        </p:txBody>
      </p:sp>
      <p:pic>
        <p:nvPicPr>
          <p:cNvPr id="2" name="Picture 1">
            <a:extLst>
              <a:ext uri="{FF2B5EF4-FFF2-40B4-BE49-F238E27FC236}">
                <a16:creationId xmlns:a16="http://schemas.microsoft.com/office/drawing/2014/main" id="{3E2372EA-5D9D-9F1A-5E46-72621EBEAA5F}"/>
              </a:ext>
            </a:extLst>
          </p:cNvPr>
          <p:cNvPicPr>
            <a:picLocks noChangeAspect="1"/>
          </p:cNvPicPr>
          <p:nvPr/>
        </p:nvPicPr>
        <p:blipFill>
          <a:blip r:embed="rId3"/>
          <a:stretch>
            <a:fillRect/>
          </a:stretch>
        </p:blipFill>
        <p:spPr>
          <a:xfrm>
            <a:off x="8946889" y="0"/>
            <a:ext cx="3394084" cy="1019500"/>
          </a:xfrm>
          <a:prstGeom prst="rect">
            <a:avLst/>
          </a:prstGeom>
        </p:spPr>
      </p:pic>
    </p:spTree>
    <p:extLst>
      <p:ext uri="{BB962C8B-B14F-4D97-AF65-F5344CB8AC3E}">
        <p14:creationId xmlns:p14="http://schemas.microsoft.com/office/powerpoint/2010/main" val="58725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a:xfrm>
            <a:off x="1957504" y="4882243"/>
            <a:ext cx="636815" cy="538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a:solidFill>
                <a:srgbClr val="FF0000"/>
              </a:solidFill>
            </a:endParaRPr>
          </a:p>
        </p:txBody>
      </p:sp>
      <p:sp>
        <p:nvSpPr>
          <p:cNvPr id="12" name="Rectangle 4">
            <a:extLst>
              <a:ext uri="{FF2B5EF4-FFF2-40B4-BE49-F238E27FC236}">
                <a16:creationId xmlns:a16="http://schemas.microsoft.com/office/drawing/2014/main" id="{A6F6F9E6-4E67-42BF-BA7A-EDF6BAB58AE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4">
            <a:extLst>
              <a:ext uri="{FF2B5EF4-FFF2-40B4-BE49-F238E27FC236}">
                <a16:creationId xmlns:a16="http://schemas.microsoft.com/office/drawing/2014/main" id="{D493F084-9BFD-43BA-B558-EFF82F930E20}"/>
              </a:ext>
            </a:extLst>
          </p:cNvPr>
          <p:cNvSpPr>
            <a:spLocks noChangeArrowheads="1"/>
          </p:cNvSpPr>
          <p:nvPr/>
        </p:nvSpPr>
        <p:spPr bwMode="auto">
          <a:xfrm>
            <a:off x="3469064" y="450601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1">
            <a:extLst>
              <a:ext uri="{FF2B5EF4-FFF2-40B4-BE49-F238E27FC236}">
                <a16:creationId xmlns:a16="http://schemas.microsoft.com/office/drawing/2014/main" id="{C1852A3B-3E7E-4D67-92AE-513B81F43BDD}"/>
              </a:ext>
            </a:extLst>
          </p:cNvPr>
          <p:cNvSpPr/>
          <p:nvPr/>
        </p:nvSpPr>
        <p:spPr>
          <a:xfrm>
            <a:off x="1014000" y="125030"/>
            <a:ext cx="7580280" cy="769441"/>
          </a:xfrm>
          <a:prstGeom prst="rect">
            <a:avLst/>
          </a:prstGeom>
          <a:solidFill>
            <a:schemeClr val="accent4">
              <a:lumMod val="20000"/>
              <a:lumOff val="80000"/>
            </a:schemeClr>
          </a:solidFill>
        </p:spPr>
        <p:txBody>
          <a:bodyPr wrap="none">
            <a:spAutoFit/>
          </a:bodyPr>
          <a:lstStyle/>
          <a:p>
            <a:pPr algn="just">
              <a:spcBef>
                <a:spcPts val="300"/>
              </a:spcBef>
              <a:spcAft>
                <a:spcPts val="300"/>
              </a:spcAft>
            </a:pPr>
            <a:r>
              <a:rPr lang="vi-VN" sz="44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2. Khởi động phần mềm Paint</a:t>
            </a:r>
            <a:r>
              <a:rPr lang="en-US" sz="44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a:t>
            </a:r>
            <a:endPar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B5EB1229-682F-44A6-9BC1-2FE7943DAC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 y="1034974"/>
            <a:ext cx="9539925" cy="1272628"/>
          </a:xfrm>
          <a:prstGeom prst="rect">
            <a:avLst/>
          </a:prstGeom>
        </p:spPr>
      </p:pic>
      <p:pic>
        <p:nvPicPr>
          <p:cNvPr id="3" name="Picture 2">
            <a:extLst>
              <a:ext uri="{FF2B5EF4-FFF2-40B4-BE49-F238E27FC236}">
                <a16:creationId xmlns:a16="http://schemas.microsoft.com/office/drawing/2014/main" id="{226F6E6A-4E92-E36F-3193-ED9D2EAFDF10}"/>
              </a:ext>
            </a:extLst>
          </p:cNvPr>
          <p:cNvPicPr>
            <a:picLocks noChangeAspect="1"/>
          </p:cNvPicPr>
          <p:nvPr/>
        </p:nvPicPr>
        <p:blipFill>
          <a:blip r:embed="rId4"/>
          <a:stretch>
            <a:fillRect/>
          </a:stretch>
        </p:blipFill>
        <p:spPr>
          <a:xfrm>
            <a:off x="8946889" y="0"/>
            <a:ext cx="3394084" cy="1019500"/>
          </a:xfrm>
          <a:prstGeom prst="rect">
            <a:avLst/>
          </a:prstGeom>
        </p:spPr>
      </p:pic>
      <p:pic>
        <p:nvPicPr>
          <p:cNvPr id="8" name="Picture 7">
            <a:extLst>
              <a:ext uri="{FF2B5EF4-FFF2-40B4-BE49-F238E27FC236}">
                <a16:creationId xmlns:a16="http://schemas.microsoft.com/office/drawing/2014/main" id="{E0C0FAA9-2C53-1138-A2CD-5E11D3C19724}"/>
              </a:ext>
            </a:extLst>
          </p:cNvPr>
          <p:cNvPicPr>
            <a:picLocks noChangeAspect="1"/>
          </p:cNvPicPr>
          <p:nvPr/>
        </p:nvPicPr>
        <p:blipFill rotWithShape="1">
          <a:blip r:embed="rId5"/>
          <a:srcRect l="25253" t="35697" r="22325" b="15091"/>
          <a:stretch/>
        </p:blipFill>
        <p:spPr>
          <a:xfrm>
            <a:off x="928385" y="2351988"/>
            <a:ext cx="8157741" cy="4307666"/>
          </a:xfrm>
          <a:prstGeom prst="rect">
            <a:avLst/>
          </a:prstGeom>
        </p:spPr>
      </p:pic>
    </p:spTree>
    <p:extLst>
      <p:ext uri="{BB962C8B-B14F-4D97-AF65-F5344CB8AC3E}">
        <p14:creationId xmlns:p14="http://schemas.microsoft.com/office/powerpoint/2010/main" val="280771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86533E0-1BA3-43A7-A83E-C9DA0C784D73}"/>
              </a:ext>
            </a:extLst>
          </p:cNvPr>
          <p:cNvSpPr/>
          <p:nvPr/>
        </p:nvSpPr>
        <p:spPr>
          <a:xfrm>
            <a:off x="198407" y="148443"/>
            <a:ext cx="8537542" cy="1446550"/>
          </a:xfrm>
          <a:prstGeom prst="rect">
            <a:avLst/>
          </a:prstGeom>
          <a:solidFill>
            <a:schemeClr val="accent4">
              <a:lumMod val="20000"/>
              <a:lumOff val="80000"/>
            </a:schemeClr>
          </a:solidFill>
        </p:spPr>
        <p:txBody>
          <a:bodyPr wrap="square">
            <a:spAutoFit/>
          </a:bodyPr>
          <a:lstStyle/>
          <a:p>
            <a:pPr algn="ctr">
              <a:spcBef>
                <a:spcPts val="300"/>
              </a:spcBef>
              <a:spcAft>
                <a:spcPts val="300"/>
              </a:spcAft>
            </a:pPr>
            <a:r>
              <a:rPr lang="vi-VN" sz="44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3. Các thành phần cơ bản trong </a:t>
            </a:r>
            <a:r>
              <a:rPr lang="en-US" sz="44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vi-VN" sz="44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cửa sổ phần mềm Paint</a:t>
            </a:r>
            <a:r>
              <a:rPr lang="en-US" sz="4400" b="1" spc="-1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a:t>
            </a:r>
            <a:endParaRPr lang="en-US" sz="44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08A56C84-7BE4-BEDB-E37B-40F24424A87A}"/>
              </a:ext>
            </a:extLst>
          </p:cNvPr>
          <p:cNvPicPr>
            <a:picLocks noChangeAspect="1"/>
          </p:cNvPicPr>
          <p:nvPr/>
        </p:nvPicPr>
        <p:blipFill>
          <a:blip r:embed="rId3"/>
          <a:stretch>
            <a:fillRect/>
          </a:stretch>
        </p:blipFill>
        <p:spPr>
          <a:xfrm>
            <a:off x="8946889" y="0"/>
            <a:ext cx="3394084" cy="1019500"/>
          </a:xfrm>
          <a:prstGeom prst="rect">
            <a:avLst/>
          </a:prstGeom>
        </p:spPr>
      </p:pic>
      <p:pic>
        <p:nvPicPr>
          <p:cNvPr id="7" name="Picture 6">
            <a:extLst>
              <a:ext uri="{FF2B5EF4-FFF2-40B4-BE49-F238E27FC236}">
                <a16:creationId xmlns:a16="http://schemas.microsoft.com/office/drawing/2014/main" id="{45DAA506-754B-8BE4-2C27-585906D1836F}"/>
              </a:ext>
            </a:extLst>
          </p:cNvPr>
          <p:cNvPicPr>
            <a:picLocks noChangeAspect="1"/>
          </p:cNvPicPr>
          <p:nvPr/>
        </p:nvPicPr>
        <p:blipFill rotWithShape="1">
          <a:blip r:embed="rId4"/>
          <a:srcRect l="21730" t="30427" r="23077" b="10427"/>
          <a:stretch/>
        </p:blipFill>
        <p:spPr>
          <a:xfrm>
            <a:off x="1471416" y="1563237"/>
            <a:ext cx="8537541" cy="5146320"/>
          </a:xfrm>
          <a:prstGeom prst="rect">
            <a:avLst/>
          </a:prstGeom>
        </p:spPr>
      </p:pic>
    </p:spTree>
    <p:extLst>
      <p:ext uri="{BB962C8B-B14F-4D97-AF65-F5344CB8AC3E}">
        <p14:creationId xmlns:p14="http://schemas.microsoft.com/office/powerpoint/2010/main" val="97829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D6BEB2-A72F-43F3-838B-2A98D0E3DF6F}"/>
              </a:ext>
            </a:extLst>
          </p:cNvPr>
          <p:cNvSpPr/>
          <p:nvPr/>
        </p:nvSpPr>
        <p:spPr>
          <a:xfrm>
            <a:off x="93207" y="0"/>
            <a:ext cx="7833674" cy="1138773"/>
          </a:xfrm>
          <a:prstGeom prst="rect">
            <a:avLst/>
          </a:prstGeom>
          <a:solidFill>
            <a:schemeClr val="accent4">
              <a:lumMod val="20000"/>
              <a:lumOff val="80000"/>
            </a:schemeClr>
          </a:solidFill>
        </p:spPr>
        <p:txBody>
          <a:bodyPr wrap="square">
            <a:spAutoFit/>
          </a:bodyPr>
          <a:lstStyle/>
          <a:p>
            <a:pPr algn="just">
              <a:spcAft>
                <a:spcPts val="0"/>
              </a:spcAft>
            </a:pPr>
            <a:r>
              <a:rPr lang="vi-VN" sz="4400" b="1" spc="-1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4. Thoát khỏi phần mềm Paint.</a:t>
            </a:r>
            <a:endParaRPr lang="en-US" sz="4400" b="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just">
              <a:spcAft>
                <a:spcPts val="0"/>
              </a:spcAft>
            </a:pPr>
            <a:r>
              <a:rPr lang="vi-VN">
                <a:latin typeface="Times New Roman" panose="02020603050405020304" pitchFamily="18" charset="0"/>
                <a:ea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endParaRPr>
          </a:p>
        </p:txBody>
      </p:sp>
      <p:sp>
        <p:nvSpPr>
          <p:cNvPr id="3" name="Rectangle 2">
            <a:extLst>
              <a:ext uri="{FF2B5EF4-FFF2-40B4-BE49-F238E27FC236}">
                <a16:creationId xmlns:a16="http://schemas.microsoft.com/office/drawing/2014/main" id="{5CF155A1-D6CA-463A-A2AB-E64005587DF0}"/>
              </a:ext>
            </a:extLst>
          </p:cNvPr>
          <p:cNvSpPr/>
          <p:nvPr/>
        </p:nvSpPr>
        <p:spPr>
          <a:xfrm>
            <a:off x="185904" y="1725402"/>
            <a:ext cx="3626971" cy="2312171"/>
          </a:xfrm>
          <a:prstGeom prst="rect">
            <a:avLst/>
          </a:prstGeom>
          <a:solidFill>
            <a:schemeClr val="accent6">
              <a:lumMod val="20000"/>
              <a:lumOff val="80000"/>
            </a:schemeClr>
          </a:solidFill>
        </p:spPr>
        <p:txBody>
          <a:bodyPr wrap="square">
            <a:spAutoFit/>
          </a:bodyPr>
          <a:lstStyle/>
          <a:p>
            <a:pPr algn="ctr">
              <a:lnSpc>
                <a:spcPct val="115000"/>
              </a:lnSpc>
              <a:spcAft>
                <a:spcPts val="0"/>
              </a:spcAft>
            </a:pPr>
            <a:r>
              <a:rPr lang="vi-V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Đố các bạn </a:t>
            </a:r>
            <a:endPar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nSpc>
                <a:spcPct val="115000"/>
              </a:lnSpc>
              <a:spcAft>
                <a:spcPts val="0"/>
              </a:spcAft>
            </a:pPr>
            <a:r>
              <a:rPr lang="vi-V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muốn thoát</a:t>
            </a: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vi-V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chương trình Paint ta nháy chuột vào đâu?</a:t>
            </a:r>
            <a:endPar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224606CA-A51D-9616-81DF-5D70814ABAAE}"/>
              </a:ext>
            </a:extLst>
          </p:cNvPr>
          <p:cNvPicPr>
            <a:picLocks noChangeAspect="1"/>
          </p:cNvPicPr>
          <p:nvPr/>
        </p:nvPicPr>
        <p:blipFill>
          <a:blip r:embed="rId2"/>
          <a:stretch>
            <a:fillRect/>
          </a:stretch>
        </p:blipFill>
        <p:spPr>
          <a:xfrm>
            <a:off x="8946889" y="0"/>
            <a:ext cx="3394084" cy="1019500"/>
          </a:xfrm>
          <a:prstGeom prst="rect">
            <a:avLst/>
          </a:prstGeom>
        </p:spPr>
      </p:pic>
      <p:pic>
        <p:nvPicPr>
          <p:cNvPr id="8" name="Picture 7">
            <a:extLst>
              <a:ext uri="{FF2B5EF4-FFF2-40B4-BE49-F238E27FC236}">
                <a16:creationId xmlns:a16="http://schemas.microsoft.com/office/drawing/2014/main" id="{12AC6B17-6FD7-674B-89F1-5CDA192F41B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010044" y="1512769"/>
            <a:ext cx="6432458" cy="5012989"/>
          </a:xfrm>
          <a:prstGeom prst="rect">
            <a:avLst/>
          </a:prstGeom>
        </p:spPr>
      </p:pic>
      <p:grpSp>
        <p:nvGrpSpPr>
          <p:cNvPr id="10" name="Group 9">
            <a:extLst>
              <a:ext uri="{FF2B5EF4-FFF2-40B4-BE49-F238E27FC236}">
                <a16:creationId xmlns:a16="http://schemas.microsoft.com/office/drawing/2014/main" id="{C19A7D24-B5C5-F233-6E1B-64E4BB456435}"/>
              </a:ext>
            </a:extLst>
          </p:cNvPr>
          <p:cNvGrpSpPr/>
          <p:nvPr/>
        </p:nvGrpSpPr>
        <p:grpSpPr>
          <a:xfrm>
            <a:off x="8799616" y="4490543"/>
            <a:ext cx="2588964" cy="1709376"/>
            <a:chOff x="7970513" y="3079806"/>
            <a:chExt cx="2781747" cy="1801881"/>
          </a:xfrm>
        </p:grpSpPr>
        <p:sp>
          <p:nvSpPr>
            <p:cNvPr id="9" name="Speech Bubble: Rectangle with Corners Rounded 8">
              <a:extLst>
                <a:ext uri="{FF2B5EF4-FFF2-40B4-BE49-F238E27FC236}">
                  <a16:creationId xmlns:a16="http://schemas.microsoft.com/office/drawing/2014/main" id="{BD13DA84-1353-6EB9-F685-7A8FA43AF9D9}"/>
                </a:ext>
              </a:extLst>
            </p:cNvPr>
            <p:cNvSpPr/>
            <p:nvPr/>
          </p:nvSpPr>
          <p:spPr>
            <a:xfrm>
              <a:off x="7970513" y="3079806"/>
              <a:ext cx="2781747" cy="1801881"/>
            </a:xfrm>
            <a:prstGeom prst="wedgeRoundRectCallout">
              <a:avLst>
                <a:gd name="adj1" fmla="val 4521"/>
                <a:gd name="adj2" fmla="val -221420"/>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Nháy chuột chọn nút</a:t>
              </a:r>
            </a:p>
          </p:txBody>
        </p:sp>
        <p:pic>
          <p:nvPicPr>
            <p:cNvPr id="5" name="Picture 4">
              <a:extLst>
                <a:ext uri="{FF2B5EF4-FFF2-40B4-BE49-F238E27FC236}">
                  <a16:creationId xmlns:a16="http://schemas.microsoft.com/office/drawing/2014/main" id="{D27B54F4-C62A-4714-9117-964CEC12AF76}"/>
                </a:ext>
              </a:extLst>
            </p:cNvPr>
            <p:cNvPicPr/>
            <p:nvPr/>
          </p:nvPicPr>
          <p:blipFill rotWithShape="1">
            <a:blip r:embed="rId5"/>
            <a:srcRect l="80261" t="49545" r="8207" b="33956"/>
            <a:stretch/>
          </p:blipFill>
          <p:spPr>
            <a:xfrm>
              <a:off x="9761253" y="4060947"/>
              <a:ext cx="637302" cy="475013"/>
            </a:xfrm>
            <a:prstGeom prst="rect">
              <a:avLst/>
            </a:prstGeom>
          </p:spPr>
        </p:pic>
      </p:grpSp>
    </p:spTree>
    <p:extLst>
      <p:ext uri="{BB962C8B-B14F-4D97-AF65-F5344CB8AC3E}">
        <p14:creationId xmlns:p14="http://schemas.microsoft.com/office/powerpoint/2010/main" val="2342155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ircle(in)">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p:cNvSpPr>
          <p:nvPr>
            <p:ph type="title"/>
          </p:nvPr>
        </p:nvSpPr>
        <p:spPr>
          <a:xfrm>
            <a:off x="1923690" y="51017"/>
            <a:ext cx="5588561" cy="917466"/>
          </a:xfrm>
          <a:noFill/>
        </p:spPr>
        <p:txBody>
          <a:bodyPr/>
          <a:lstStyle/>
          <a:p>
            <a:pPr marL="0" lvl="0" algn="just">
              <a:lnSpc>
                <a:spcPct val="100000"/>
              </a:lnSpc>
            </a:pP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Hoạt</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động</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luyện</a:t>
            </a:r>
            <a:r>
              <a:rPr lang="en-US" altLang="zh-CN"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b="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tập</a:t>
            </a:r>
            <a:endParaRPr lang="en-US" altLang="zh-CN" sz="4800" b="1" i="0" u="none"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4E55CEE7-D495-4B0A-BDCA-24A9EA0BA4F3}"/>
              </a:ext>
            </a:extLst>
          </p:cNvPr>
          <p:cNvSpPr/>
          <p:nvPr/>
        </p:nvSpPr>
        <p:spPr>
          <a:xfrm>
            <a:off x="746249" y="1070911"/>
            <a:ext cx="10245832" cy="5078313"/>
          </a:xfrm>
          <a:prstGeom prst="rect">
            <a:avLst/>
          </a:prstGeom>
          <a:solidFill>
            <a:schemeClr val="accent6">
              <a:lumMod val="20000"/>
              <a:lumOff val="80000"/>
            </a:schemeClr>
          </a:solidFill>
        </p:spPr>
        <p:txBody>
          <a:bodyPr wrap="square">
            <a:spAutoFit/>
          </a:bodyPr>
          <a:lstStyle/>
          <a:p>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Giáo</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viên</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y</a:t>
            </a:r>
            <a:r>
              <a:rPr lang="vi-VN"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êu cầu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học</a:t>
            </a:r>
            <a:r>
              <a:rPr lang="vi-VN"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sinh hoàn thành bài tập Luyện tập </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t>
            </a:r>
            <a:r>
              <a:rPr lang="vi-VN"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ách LQTH1/trang 48</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để</a:t>
            </a:r>
            <a:r>
              <a:rPr lang="vi-VN"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a:t>
            </a:r>
            <a:r>
              <a:rPr lang="vi-VN"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iúp học sinh hoàn thành các bài tập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về</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thành</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phần</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cơ</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bản</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trên</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cửa</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sổ</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phần</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5400" b="1"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mềm</a:t>
            </a:r>
            <a:r>
              <a:rPr lang="en-US"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Paint</a:t>
            </a:r>
            <a:r>
              <a:rPr lang="vi-VN" sz="5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en-US" dirty="0"/>
          </a:p>
        </p:txBody>
      </p:sp>
      <p:pic>
        <p:nvPicPr>
          <p:cNvPr id="2" name="Picture 1">
            <a:extLst>
              <a:ext uri="{FF2B5EF4-FFF2-40B4-BE49-F238E27FC236}">
                <a16:creationId xmlns:a16="http://schemas.microsoft.com/office/drawing/2014/main" id="{8A70E592-55AA-0003-E730-0E3ED3DA6F35}"/>
              </a:ext>
            </a:extLst>
          </p:cNvPr>
          <p:cNvPicPr>
            <a:picLocks noChangeAspect="1"/>
          </p:cNvPicPr>
          <p:nvPr/>
        </p:nvPicPr>
        <p:blipFill>
          <a:blip r:embed="rId3"/>
          <a:stretch>
            <a:fillRect/>
          </a:stretch>
        </p:blipFill>
        <p:spPr>
          <a:xfrm>
            <a:off x="8946889" y="0"/>
            <a:ext cx="3394084" cy="1019500"/>
          </a:xfrm>
          <a:prstGeom prst="rect">
            <a:avLst/>
          </a:prstGeom>
        </p:spPr>
      </p:pic>
    </p:spTree>
    <p:extLst>
      <p:ext uri="{BB962C8B-B14F-4D97-AF65-F5344CB8AC3E}">
        <p14:creationId xmlns:p14="http://schemas.microsoft.com/office/powerpoint/2010/main" val="3335018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73075306"/>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3F46BBF5-F625-4E53-9829-E61C7D6C472A}"/>
  <p:tag name="GENSWF_ADVANCE_TIME" val="15.000"/>
  <p:tag name="TIMING" val="|0.001"/>
  <p:tag name="ISPRING_CUSTOM_TIMING_USED" val="1"/>
  <p:tag name="ISPRING_SLIDE_ID_2" val="{F8FADD59-B3E0-4CB5-AFDD-1F2D9FD189B7}"/>
</p:tagLst>
</file>

<file path=ppt/theme/theme1.xml><?xml version="1.0" encoding="utf-8"?>
<a:theme xmlns:a="http://schemas.openxmlformats.org/drawingml/2006/main" name="亮亮图文旗舰店https://liangliangtuwen.tmall.com">
  <a:themeElements>
    <a:clrScheme name="自定义 108">
      <a:dk1>
        <a:srgbClr val="4D4D4D"/>
      </a:dk1>
      <a:lt1>
        <a:srgbClr val="FFFFFF"/>
      </a:lt1>
      <a:dk2>
        <a:srgbClr val="4D4D4D"/>
      </a:dk2>
      <a:lt2>
        <a:srgbClr val="FFFFFF"/>
      </a:lt2>
      <a:accent1>
        <a:srgbClr val="6CBCBC"/>
      </a:accent1>
      <a:accent2>
        <a:srgbClr val="3DCEB5"/>
      </a:accent2>
      <a:accent3>
        <a:srgbClr val="3DB7CF"/>
      </a:accent3>
      <a:accent4>
        <a:srgbClr val="E676A9"/>
      </a:accent4>
      <a:accent5>
        <a:srgbClr val="BAB65E"/>
      </a:accent5>
      <a:accent6>
        <a:srgbClr val="FFB14A"/>
      </a:accent6>
      <a:hlink>
        <a:srgbClr val="EF342B"/>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560293</Template>
  <TotalTime>1258</TotalTime>
  <Words>319</Words>
  <Application>Microsoft Office PowerPoint</Application>
  <PresentationFormat>Widescreen</PresentationFormat>
  <Paragraphs>39</Paragraphs>
  <Slides>14</Slides>
  <Notes>12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宋体</vt:lpstr>
      <vt:lpstr>Arial</vt:lpstr>
      <vt:lpstr>Calibri</vt:lpstr>
      <vt:lpstr>Century Schoolbook</vt:lpstr>
      <vt:lpstr>Tempus Sans ITC</vt:lpstr>
      <vt:lpstr>Times New Roman</vt:lpstr>
      <vt:lpstr>Wingdings 2</vt:lpstr>
      <vt:lpstr>思源黑体 CN Normal</vt:lpstr>
      <vt:lpstr>亮亮图文旗舰店https://liangliangtuwen.tmall.com</vt:lpstr>
      <vt:lpstr>Office Theme</vt:lpstr>
      <vt:lpstr>PowerPoint Presentation</vt:lpstr>
      <vt:lpstr>PowerPoint Presentation</vt:lpstr>
      <vt:lpstr>Mục tiêu</vt:lpstr>
      <vt:lpstr>Hoạt động mở đầu</vt:lpstr>
      <vt:lpstr>PowerPoint Presentation</vt:lpstr>
      <vt:lpstr>PowerPoint Presentation</vt:lpstr>
      <vt:lpstr>PowerPoint Presentation</vt:lpstr>
      <vt:lpstr>PowerPoint Presentation</vt:lpstr>
      <vt:lpstr>Hoạt động luyện tập</vt:lpstr>
      <vt:lpstr>PowerPoint Presentation</vt:lpstr>
      <vt:lpstr>PowerPoint Presentation</vt:lpstr>
      <vt:lpstr>Hoạt động vận dụng</vt:lpstr>
      <vt:lpstr>Hoạt động đánh giá</vt:lpstr>
      <vt:lpstr>Chúc các em có một buổi học thú vị nhé!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卡通可爱萌萌哒 教育教学模板</dc:title>
  <dc:creator>邹雪涵</dc:creator>
  <cp:lastModifiedBy>Nguyễn Hoàng Sang</cp:lastModifiedBy>
  <cp:revision>210</cp:revision>
  <dcterms:created xsi:type="dcterms:W3CDTF">2017-05-10T09:07:55Z</dcterms:created>
  <dcterms:modified xsi:type="dcterms:W3CDTF">2024-04-15T09:44:53Z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