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362" r:id="rId2"/>
    <p:sldId id="260" r:id="rId3"/>
    <p:sldId id="262" r:id="rId4"/>
    <p:sldId id="349" r:id="rId5"/>
    <p:sldId id="350" r:id="rId6"/>
    <p:sldId id="351" r:id="rId7"/>
    <p:sldId id="352" r:id="rId8"/>
    <p:sldId id="353" r:id="rId9"/>
    <p:sldId id="357" r:id="rId10"/>
    <p:sldId id="361" r:id="rId11"/>
    <p:sldId id="360" r:id="rId12"/>
  </p:sldIdLst>
  <p:sldSz cx="12192000" cy="6858000"/>
  <p:notesSz cx="6858000" cy="9144000"/>
  <p:custDataLst>
    <p:tags r:id="rId14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3AC"/>
    <a:srgbClr val="DC5389"/>
    <a:srgbClr val="005092"/>
    <a:srgbClr val="FCA821"/>
    <a:srgbClr val="239071"/>
    <a:srgbClr val="FFFFFF"/>
    <a:srgbClr val="D1E7E5"/>
    <a:srgbClr val="F2F2F2"/>
    <a:srgbClr val="F9FCFB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82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8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33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07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05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5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9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4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3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6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8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9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D0B3D0-6EF0-D115-567B-3BD6E647E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8965C9-A6BD-3D3A-C41C-A0BA25C66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1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8627D9-A20B-52EF-EDF4-D9948CB67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07" y="1405435"/>
            <a:ext cx="9985536" cy="4135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44B62A-AFB2-D704-49EF-CEF632B4DFCB}"/>
              </a:ext>
            </a:extLst>
          </p:cNvPr>
          <p:cNvSpPr txBox="1"/>
          <p:nvPr/>
        </p:nvSpPr>
        <p:spPr>
          <a:xfrm>
            <a:off x="3102044" y="188503"/>
            <a:ext cx="5644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5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D53AC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D53AC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CA4801-DE49-D48D-353B-11F0ED076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16" y="1019500"/>
            <a:ext cx="8302016" cy="15081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 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5917" y="3186909"/>
            <a:ext cx="10122065" cy="75405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7: Vui học bảng chữ cái cùng máy tính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F18F09-A663-C983-7D94-B06078801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713614" y="1801382"/>
            <a:ext cx="10372308" cy="3769859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ABC.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lnSpc>
                <a:spcPct val="100000"/>
              </a:lnSpc>
            </a:pP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822881-E475-A6EF-83FF-07151197D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AA337A-33C8-B240-8234-849831264E66}"/>
              </a:ext>
            </a:extLst>
          </p:cNvPr>
          <p:cNvSpPr txBox="1"/>
          <p:nvPr/>
        </p:nvSpPr>
        <p:spPr>
          <a:xfrm>
            <a:off x="4290647" y="455762"/>
            <a:ext cx="286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455365-949F-45A3-9B7A-B470D6C5AB72}"/>
              </a:ext>
            </a:extLst>
          </p:cNvPr>
          <p:cNvSpPr/>
          <p:nvPr/>
        </p:nvSpPr>
        <p:spPr>
          <a:xfrm>
            <a:off x="2767242" y="1213840"/>
            <a:ext cx="620502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“Đố nhanh – đáp nhanh”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D1F870-F160-42F9-ACA1-2E6E77D3F611}"/>
              </a:ext>
            </a:extLst>
          </p:cNvPr>
          <p:cNvSpPr/>
          <p:nvPr/>
        </p:nvSpPr>
        <p:spPr>
          <a:xfrm>
            <a:off x="373099" y="2033429"/>
            <a:ext cx="10993315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 tính giúp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 học tập những môn học nào?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F87AA4-F987-483A-9DCA-3DB7379AD85A}"/>
              </a:ext>
            </a:extLst>
          </p:cNvPr>
          <p:cNvSpPr/>
          <p:nvPr/>
        </p:nvSpPr>
        <p:spPr>
          <a:xfrm>
            <a:off x="2821756" y="2869685"/>
            <a:ext cx="6096000" cy="18004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Môn </a:t>
            </a: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vi-V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oán</a:t>
            </a:r>
            <a:endParaRPr 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Môn Tiếng Việt</a:t>
            </a:r>
            <a:endParaRPr 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Môn Âm nhạc</a:t>
            </a:r>
            <a:endParaRPr 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...</a:t>
            </a:r>
            <a:endParaRPr 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E419F0-9025-4495-AD94-2C0BD6270BAF}"/>
              </a:ext>
            </a:extLst>
          </p:cNvPr>
          <p:cNvSpPr/>
          <p:nvPr/>
        </p:nvSpPr>
        <p:spPr>
          <a:xfrm>
            <a:off x="373099" y="4921660"/>
            <a:ext cx="10993315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Vậy muốn biết máy tính có thể giúp học tập được những gì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 đề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2 –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Vui học cùng máy tính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44B0D-5B03-562B-0A2C-E0CE217FD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CD6D74-DCF2-A0C1-A693-A2C51072A7F0}"/>
              </a:ext>
            </a:extLst>
          </p:cNvPr>
          <p:cNvSpPr txBox="1"/>
          <p:nvPr/>
        </p:nvSpPr>
        <p:spPr>
          <a:xfrm>
            <a:off x="3245112" y="100580"/>
            <a:ext cx="5187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D350D7E-3607-497B-8C97-FBCB537BFA06}"/>
              </a:ext>
            </a:extLst>
          </p:cNvPr>
          <p:cNvSpPr/>
          <p:nvPr/>
        </p:nvSpPr>
        <p:spPr>
          <a:xfrm>
            <a:off x="1322895" y="1249519"/>
            <a:ext cx="6096000" cy="10310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 bước thực hiện: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Bước 1, 2: Thực hiện như hình.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B1EEB2-52B8-5A4A-1A59-95DE5988F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A4F023-14E4-E2F1-6D5F-F1EE14E2C6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998" y="3037402"/>
            <a:ext cx="3850071" cy="308005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2721CA0-4A8F-1315-2E12-7EE00E624798}"/>
              </a:ext>
            </a:extLst>
          </p:cNvPr>
          <p:cNvGrpSpPr/>
          <p:nvPr/>
        </p:nvGrpSpPr>
        <p:grpSpPr>
          <a:xfrm>
            <a:off x="-39613" y="3993216"/>
            <a:ext cx="1981201" cy="1184144"/>
            <a:chOff x="123276" y="3785669"/>
            <a:chExt cx="1981201" cy="1184144"/>
          </a:xfrm>
          <a:solidFill>
            <a:srgbClr val="FFFF00"/>
          </a:solidFill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F0159FB8-330D-4FCB-57F6-12CD37B503A5}"/>
                </a:ext>
              </a:extLst>
            </p:cNvPr>
            <p:cNvSpPr/>
            <p:nvPr/>
          </p:nvSpPr>
          <p:spPr>
            <a:xfrm>
              <a:off x="123276" y="3785669"/>
              <a:ext cx="1981201" cy="1184144"/>
            </a:xfrm>
            <a:prstGeom prst="wedgeRoundRectCallout">
              <a:avLst>
                <a:gd name="adj1" fmla="val 112967"/>
                <a:gd name="adj2" fmla="val 41963"/>
                <a:gd name="adj3" fmla="val 16667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– </a:t>
              </a:r>
              <a:r>
                <a:rPr lang="en-US" b="1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Nháy</a:t>
              </a:r>
              <a:r>
                <a:rPr lang="en-US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chuột</a:t>
              </a:r>
              <a:r>
                <a:rPr lang="en-US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chọn</a:t>
              </a:r>
              <a:endParaRPr lang="en-US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3B04C7E-9AE2-322E-2C50-CED0500403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9764" b="83751" l="5673" r="268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0" t="34266" r="70451" b="10750"/>
            <a:stretch/>
          </p:blipFill>
          <p:spPr>
            <a:xfrm>
              <a:off x="950976" y="4580542"/>
              <a:ext cx="371919" cy="389271"/>
            </a:xfrm>
            <a:prstGeom prst="rect">
              <a:avLst/>
            </a:prstGeom>
            <a:grpFill/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8A1F4484-CF36-707E-930E-CFABCBC983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079" y="3090718"/>
            <a:ext cx="4608178" cy="3044851"/>
          </a:xfrm>
          <a:prstGeom prst="rect">
            <a:avLst/>
          </a:prstGeom>
        </p:spPr>
      </p:pic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60CD653-36EB-6B5F-548C-680EFAEBAB39}"/>
              </a:ext>
            </a:extLst>
          </p:cNvPr>
          <p:cNvSpPr/>
          <p:nvPr/>
        </p:nvSpPr>
        <p:spPr>
          <a:xfrm>
            <a:off x="6428294" y="3334099"/>
            <a:ext cx="1981201" cy="1184144"/>
          </a:xfrm>
          <a:prstGeom prst="wedgeRoundRectCallout">
            <a:avLst>
              <a:gd name="adj1" fmla="val 133657"/>
              <a:gd name="adj2" fmla="val 3663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Nháy chuột chọn</a:t>
            </a:r>
          </a:p>
          <a:p>
            <a:pPr algn="ctr"/>
            <a:endParaRPr lang="en-US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1DE8874-3DCB-3324-9510-5029614A60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930" b="55021" l="54692" r="7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554" t="29044" r="26062" b="42093"/>
          <a:stretch/>
        </p:blipFill>
        <p:spPr>
          <a:xfrm>
            <a:off x="7200444" y="4055655"/>
            <a:ext cx="466215" cy="4157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6E587A-C154-D948-06D6-DD71FABD3774}"/>
              </a:ext>
            </a:extLst>
          </p:cNvPr>
          <p:cNvSpPr txBox="1"/>
          <p:nvPr/>
        </p:nvSpPr>
        <p:spPr>
          <a:xfrm>
            <a:off x="34936" y="-1214"/>
            <a:ext cx="91575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D65002-F183-40D1-80EF-F0229ABF61CA}"/>
              </a:ext>
            </a:extLst>
          </p:cNvPr>
          <p:cNvSpPr/>
          <p:nvPr/>
        </p:nvSpPr>
        <p:spPr>
          <a:xfrm>
            <a:off x="304782" y="164650"/>
            <a:ext cx="864210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Cửa sổ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Khám phá chữ cái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xuất hiện như hình: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3A118C-92BB-4C25-98DF-E4055E99DB2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9176" y="842811"/>
            <a:ext cx="3120043" cy="21767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24DDC38-BBDF-4D15-840A-6853A31743B8}"/>
              </a:ext>
            </a:extLst>
          </p:cNvPr>
          <p:cNvSpPr/>
          <p:nvPr/>
        </p:nvSpPr>
        <p:spPr>
          <a:xfrm>
            <a:off x="304782" y="3197040"/>
            <a:ext cx="1059674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 thiệu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các chủ đề có trong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cửa sổ “Khám phá chữ cái”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136931A-2596-4522-ADAA-8000FA91CF97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6000"/>
                    </a14:imgEffect>
                    <a14:imgEffect>
                      <a14:brightnessContrast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942" y="3959259"/>
            <a:ext cx="3941233" cy="26381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A68C75-A3ED-63D4-2860-1D50590C98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6D51857-3BE7-460A-AF3C-AA11F2A63E4C}"/>
              </a:ext>
            </a:extLst>
          </p:cNvPr>
          <p:cNvSpPr/>
          <p:nvPr/>
        </p:nvSpPr>
        <p:spPr>
          <a:xfrm>
            <a:off x="328358" y="939123"/>
            <a:ext cx="10610597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3: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Nháy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 một trong các chủ đề đã giới thiệu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ở trên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c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hẳng hạn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cửa sổ hiện ra như hình bên dưới để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bắt đầu vào bài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tập.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3BD8C49-69B1-424C-B80C-92146692E41E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85477" y="2781205"/>
            <a:ext cx="5954047" cy="3569109"/>
          </a:xfrm>
          <a:prstGeom prst="rect">
            <a:avLst/>
          </a:prstGeom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id="{6D4FF67B-3875-4205-A9F3-6E402CEB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" r="5907" b="4305"/>
          <a:stretch>
            <a:fillRect/>
          </a:stretch>
        </p:blipFill>
        <p:spPr bwMode="auto">
          <a:xfrm>
            <a:off x="3615730" y="1478177"/>
            <a:ext cx="568511" cy="55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8B2C050-9462-09E8-61FF-49BD69BE46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3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AF8A65A-C23D-4E7A-B785-466F831D74BD}"/>
              </a:ext>
            </a:extLst>
          </p:cNvPr>
          <p:cNvSpPr/>
          <p:nvPr/>
        </p:nvSpPr>
        <p:spPr>
          <a:xfrm>
            <a:off x="352767" y="898305"/>
            <a:ext cx="10589887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làm bài tập 1 và 2 trong sách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àm quen Tin học 1,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 luyện tập, trang 23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961EA4-AF14-4CC8-B00D-5662CF588C8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91000"/>
                    </a14:imgEffect>
                    <a14:imgEffect>
                      <a14:brightnessContrast bright="-6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01" y="2107191"/>
            <a:ext cx="6995738" cy="43569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9744B1C-DDA9-44DA-183F-23BE37799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1B28B1C-E1EA-AC2F-9D51-15FB4E2AC2FD}"/>
              </a:ext>
            </a:extLst>
          </p:cNvPr>
          <p:cNvSpPr/>
          <p:nvPr/>
        </p:nvSpPr>
        <p:spPr>
          <a:xfrm>
            <a:off x="4085303" y="3057095"/>
            <a:ext cx="265471" cy="280219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4D7C6E3-AED4-7AAD-6F0B-888D68E78293}"/>
              </a:ext>
            </a:extLst>
          </p:cNvPr>
          <p:cNvCxnSpPr>
            <a:cxnSpLocks/>
          </p:cNvCxnSpPr>
          <p:nvPr/>
        </p:nvCxnSpPr>
        <p:spPr>
          <a:xfrm flipH="1">
            <a:off x="2663470" y="4610100"/>
            <a:ext cx="3991330" cy="753598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2279811-F9D0-78FF-3CA9-41779C72C781}"/>
              </a:ext>
            </a:extLst>
          </p:cNvPr>
          <p:cNvCxnSpPr>
            <a:cxnSpLocks/>
          </p:cNvCxnSpPr>
          <p:nvPr/>
        </p:nvCxnSpPr>
        <p:spPr>
          <a:xfrm>
            <a:off x="4885970" y="4440331"/>
            <a:ext cx="2314930" cy="977279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1B3DB18-5998-3502-0F1B-0BEB19BC9E38}"/>
              </a:ext>
            </a:extLst>
          </p:cNvPr>
          <p:cNvCxnSpPr>
            <a:cxnSpLocks/>
          </p:cNvCxnSpPr>
          <p:nvPr/>
        </p:nvCxnSpPr>
        <p:spPr>
          <a:xfrm>
            <a:off x="2739670" y="4440331"/>
            <a:ext cx="2146300" cy="977279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34F8309-AC99-A304-3EBE-1F9E71E189BA}"/>
              </a:ext>
            </a:extLst>
          </p:cNvPr>
          <p:cNvSpPr txBox="1"/>
          <p:nvPr/>
        </p:nvSpPr>
        <p:spPr>
          <a:xfrm>
            <a:off x="2215661" y="-53745"/>
            <a:ext cx="5802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21EF058-4170-4F2C-B694-FF5895339FF2}"/>
              </a:ext>
            </a:extLst>
          </p:cNvPr>
          <p:cNvSpPr/>
          <p:nvPr/>
        </p:nvSpPr>
        <p:spPr>
          <a:xfrm>
            <a:off x="518474" y="1186342"/>
            <a:ext cx="9709608" cy="18158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“Điền chữ cái theo thứ tự ABC – Chữ thường” và “Sắp xếp chữ cái – Chữ hoa”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C0C2A8-D561-49AA-903E-01A94D7A09C0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8730" y="3271101"/>
            <a:ext cx="3893269" cy="28940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BFF373-191F-4296-800C-4E97A18A046C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1876" y="3271101"/>
            <a:ext cx="3893269" cy="28940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32F9C1-B404-0300-B345-529028C369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71CBD0-C598-33C6-0D9B-F82F8B811C70}"/>
              </a:ext>
            </a:extLst>
          </p:cNvPr>
          <p:cNvSpPr txBox="1"/>
          <p:nvPr/>
        </p:nvSpPr>
        <p:spPr>
          <a:xfrm>
            <a:off x="2251283" y="94251"/>
            <a:ext cx="59611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1113723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</TotalTime>
  <Words>357</Words>
  <Application>Microsoft Office PowerPoint</Application>
  <PresentationFormat>Widescreen</PresentationFormat>
  <Paragraphs>44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宋体</vt:lpstr>
      <vt:lpstr>Arial</vt:lpstr>
      <vt:lpstr>Calibri</vt:lpstr>
      <vt:lpstr>Century Schoolbook</vt:lpstr>
      <vt:lpstr>Times New Roman</vt:lpstr>
      <vt:lpstr>思源黑体 CN Normal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139</cp:revision>
  <dcterms:created xsi:type="dcterms:W3CDTF">2017-05-10T09:07:55Z</dcterms:created>
  <dcterms:modified xsi:type="dcterms:W3CDTF">2024-04-15T09:51:39Z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