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376" r:id="rId3"/>
    <p:sldId id="260" r:id="rId4"/>
    <p:sldId id="262" r:id="rId5"/>
    <p:sldId id="349" r:id="rId6"/>
    <p:sldId id="370" r:id="rId7"/>
    <p:sldId id="369" r:id="rId8"/>
    <p:sldId id="371" r:id="rId9"/>
    <p:sldId id="372" r:id="rId10"/>
    <p:sldId id="373" r:id="rId11"/>
    <p:sldId id="374" r:id="rId12"/>
    <p:sldId id="350" r:id="rId13"/>
    <p:sldId id="353" r:id="rId14"/>
    <p:sldId id="351" r:id="rId15"/>
    <p:sldId id="357" r:id="rId16"/>
    <p:sldId id="359" r:id="rId17"/>
    <p:sldId id="361" r:id="rId18"/>
    <p:sldId id="375" r:id="rId19"/>
    <p:sldId id="360" r:id="rId20"/>
  </p:sldIdLst>
  <p:sldSz cx="12192000" cy="6858000"/>
  <p:notesSz cx="6858000" cy="9144000"/>
  <p:custDataLst>
    <p:tags r:id="rId22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2A5"/>
    <a:srgbClr val="DC5389"/>
    <a:srgbClr val="005092"/>
    <a:srgbClr val="FFCC66"/>
    <a:srgbClr val="F9FCFB"/>
    <a:srgbClr val="FCA821"/>
    <a:srgbClr val="239071"/>
    <a:srgbClr val="FFFFFF"/>
    <a:srgbClr val="D1E7E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72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733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01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147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92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4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1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70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3013F3-8C7E-4A8D-B189-3A145A9C2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1F9F84-5E20-64B9-B5E5-D6A0E9DA85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9192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B52AFF-AAEF-4E4D-9BE3-2CAE1FAFA78A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413" y="231494"/>
            <a:ext cx="9719131" cy="64716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D6DDBE-B38C-6B1F-4AFF-ADF8734B3C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1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51017"/>
            <a:ext cx="9907754" cy="917466"/>
          </a:xfrm>
          <a:noFill/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D3B5F3-931A-45E6-94A8-2ABF89A72A44}"/>
              </a:ext>
            </a:extLst>
          </p:cNvPr>
          <p:cNvSpPr/>
          <p:nvPr/>
        </p:nvSpPr>
        <p:spPr>
          <a:xfrm>
            <a:off x="916063" y="1624781"/>
            <a:ext cx="8991691" cy="8737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 trang “Nhà bác học nhí”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D1C0FE-8429-1D4E-BBBD-9365B8029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57504" y="4882243"/>
            <a:ext cx="636815" cy="538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>
              <a:solidFill>
                <a:srgbClr val="FF0000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BACFE8-93F2-48EB-8D8C-8A349C54CEF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18478" y="2285742"/>
            <a:ext cx="7228411" cy="4204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C65777-1E70-42AE-ABE0-33FA443003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550"/>
            <a:ext cx="8701548" cy="12186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719CBF-B425-8D46-3372-76A3C11A0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45C5DA4-5218-4563-B6C3-A4F1943D0D64}"/>
              </a:ext>
            </a:extLst>
          </p:cNvPr>
          <p:cNvSpPr/>
          <p:nvPr/>
        </p:nvSpPr>
        <p:spPr>
          <a:xfrm>
            <a:off x="152670" y="646135"/>
            <a:ext cx="873855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Thoát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khỏi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nhí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A07660-55BE-4A69-97CA-4B55E3DB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24" y="1636785"/>
            <a:ext cx="9725252" cy="121360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02DA72-5867-AE48-ABBB-8FF882248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8FF95A-7E92-07B8-9751-C4B57583A6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25" t="38000" r="19250" b="18222"/>
          <a:stretch/>
        </p:blipFill>
        <p:spPr>
          <a:xfrm>
            <a:off x="1293314" y="2960347"/>
            <a:ext cx="9757817" cy="37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-137034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8204D5-F2EF-49D7-AAF6-0D2F2CBD24D1}"/>
              </a:ext>
            </a:extLst>
          </p:cNvPr>
          <p:cNvSpPr/>
          <p:nvPr/>
        </p:nvSpPr>
        <p:spPr>
          <a:xfrm>
            <a:off x="663019" y="1184702"/>
            <a:ext cx="8188749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Thực hiện thao tác mở và thoát trang “Nhà bác học nhí”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0E60CD-0A6A-4FDC-B91D-AA3D77A4F169}"/>
              </a:ext>
            </a:extLst>
          </p:cNvPr>
          <p:cNvSpPr/>
          <p:nvPr/>
        </p:nvSpPr>
        <p:spPr>
          <a:xfrm>
            <a:off x="663018" y="2926210"/>
            <a:ext cx="10781729" cy="26314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Hoàn thành các bài tập trong các chủ đề “So khớp các hình con vật”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000" b="1" spc="-20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Sau khi thực hiện thao tác xong, mời cả lớp hoàn thành bài Luyện tập/Sách LQTH1/trang 42</a:t>
            </a:r>
            <a:endParaRPr lang="en-US" sz="4000" b="1" dirty="0">
              <a:solidFill>
                <a:srgbClr val="005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214561-9D3F-ECFE-9551-F8EA306B3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84E74F-23E4-DCCA-E8BA-A195F3BE6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28C2DE-3F3E-9597-BA41-42AE23C0B2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500" t="30000" r="17875" b="10889"/>
          <a:stretch/>
        </p:blipFill>
        <p:spPr>
          <a:xfrm>
            <a:off x="442969" y="1019500"/>
            <a:ext cx="10977844" cy="524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7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B069DC-85C1-424F-AD6A-49FBD6F74F38}"/>
              </a:ext>
            </a:extLst>
          </p:cNvPr>
          <p:cNvSpPr/>
          <p:nvPr/>
        </p:nvSpPr>
        <p:spPr>
          <a:xfrm>
            <a:off x="540042" y="1228551"/>
            <a:ext cx="10828684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 ta hãy cùng nhau chinh phục các chủ đề “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ảo bối của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oraemon” và “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hu vườn của bé” trên trang “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 bác học nhí” nhé !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86E13B-7D1C-EDB4-44FB-74330F476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14FBA4-9F21-38E9-8BF0-606A397D55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75" t="50000" r="11182" b="28667"/>
          <a:stretch/>
        </p:blipFill>
        <p:spPr>
          <a:xfrm>
            <a:off x="309931" y="3772938"/>
            <a:ext cx="11572137" cy="243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25615" y="177260"/>
            <a:ext cx="6056313" cy="917575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7DAF2B-A050-3F4A-7C6D-3C493717F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088" y="1638441"/>
            <a:ext cx="9810550" cy="365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3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E52A5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E52A5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A5BD99-5E9A-5E36-E14E-88FFC6865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3335" y="413421"/>
            <a:ext cx="7154587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TẬP TRỰC TUYẾN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49114" y="2659559"/>
            <a:ext cx="6143028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12: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Bác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nhí</a:t>
            </a:r>
            <a:endParaRPr lang="en-US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77A765-94E4-8586-D93C-10D48C429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98214" y="181187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292231" y="1489435"/>
            <a:ext cx="11632676" cy="3223967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nhí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”; 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nhí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0EF5B4-C4D6-A1F8-7CE9-E0DD8E52D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457864" y="172529"/>
            <a:ext cx="5812205" cy="91746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837DCE-630A-4761-B940-7B4D20D0807F}"/>
              </a:ext>
            </a:extLst>
          </p:cNvPr>
          <p:cNvSpPr/>
          <p:nvPr/>
        </p:nvSpPr>
        <p:spPr>
          <a:xfrm>
            <a:off x="682752" y="2724346"/>
            <a:ext cx="10918698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vi-VN" sz="8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8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Em là bác học nhí</a:t>
            </a:r>
            <a:r>
              <a:rPr lang="vi-VN" sz="8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8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505CAB-E6A3-3A10-473B-580961378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4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88CA1D-F333-48B6-B0E9-151B742B0D8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763" y="512204"/>
            <a:ext cx="10641783" cy="59555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9EAF78-4577-CFAA-6B22-4A078A6B0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5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09E2BCB-819C-47EC-A639-233CFF2B6E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629" y="871268"/>
            <a:ext cx="9623735" cy="58059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58AA07A-E471-D9D1-06CD-DAE9F0F55F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1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791F06-F40B-4429-BCDF-CC5F1C7B46E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805" y="629554"/>
            <a:ext cx="10074077" cy="58985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A9F3BFC-C376-E9BC-55C2-9B77B5EB6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12B45E-36BE-4542-A8D1-F27D385C5E5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889" y="552685"/>
            <a:ext cx="9795177" cy="59976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E95CF74-1902-9AE3-9B7A-B74215305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D7CB62-EDF3-4F8D-A5CF-AA58A626BE5B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481" y="555585"/>
            <a:ext cx="9664861" cy="600726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1F639-010B-1B96-DFE0-692C69C19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6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653752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1148</TotalTime>
  <Words>237</Words>
  <Application>Microsoft Office PowerPoint</Application>
  <PresentationFormat>Widescreen</PresentationFormat>
  <Paragraphs>37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Hoạt động hình thành kiến thức mới</vt:lpstr>
      <vt:lpstr>PowerPoint Presentation</vt:lpstr>
      <vt:lpstr>PowerPoint Presentation</vt:lpstr>
      <vt:lpstr>Hoạt động luyện tập</vt:lpstr>
      <vt:lpstr>PowerPoint Presentation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172</cp:revision>
  <dcterms:created xsi:type="dcterms:W3CDTF">2017-05-10T09:07:55Z</dcterms:created>
  <dcterms:modified xsi:type="dcterms:W3CDTF">2024-04-15T09:43:13Z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